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6" r:id="rId10"/>
    <p:sldId id="272" r:id="rId11"/>
    <p:sldId id="273" r:id="rId12"/>
    <p:sldId id="270" r:id="rId13"/>
    <p:sldId id="267" r:id="rId14"/>
    <p:sldId id="271" r:id="rId15"/>
    <p:sldId id="268" r:id="rId16"/>
    <p:sldId id="269"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0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AB5AB-326C-44DE-81F8-E80C749B5B27}"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0E815-C22A-4B10-9904-24D32C339E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C0E815-C22A-4B10-9904-24D32C339EE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FCB42-B506-43B2-9A30-772B5ABBE6E9}" type="datetimeFigureOut">
              <a:rPr lang="en-US" smtClean="0"/>
              <a:pPr/>
              <a:t>4/22/2013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37423-EAC2-408E-B316-458B73BB5C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FCB42-B506-43B2-9A30-772B5ABBE6E9}" type="datetimeFigureOut">
              <a:rPr lang="en-US" smtClean="0"/>
              <a:pPr/>
              <a:t>4/22/2013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37423-EAC2-408E-B316-458B73BB5C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600199"/>
          </a:xfrm>
        </p:spPr>
        <p:txBody>
          <a:bodyPr/>
          <a:lstStyle/>
          <a:p>
            <a:r>
              <a:rPr lang="en-US" dirty="0" smtClean="0"/>
              <a:t>One D Money Team!!!!!</a:t>
            </a:r>
            <a:endParaRPr lang="en-US" dirty="0"/>
          </a:p>
        </p:txBody>
      </p:sp>
      <p:sp>
        <p:nvSpPr>
          <p:cNvPr id="3" name="Subtitle 2"/>
          <p:cNvSpPr>
            <a:spLocks noGrp="1"/>
          </p:cNvSpPr>
          <p:nvPr>
            <p:ph type="subTitle" idx="1"/>
          </p:nvPr>
        </p:nvSpPr>
        <p:spPr>
          <a:xfrm>
            <a:off x="1295400" y="5715000"/>
            <a:ext cx="6400800" cy="990600"/>
          </a:xfrm>
        </p:spPr>
        <p:txBody>
          <a:bodyPr>
            <a:normAutofit fontScale="92500" lnSpcReduction="20000"/>
          </a:bodyPr>
          <a:lstStyle/>
          <a:p>
            <a:r>
              <a:rPr lang="en-US" dirty="0" smtClean="0"/>
              <a:t>PowerPoint About Money </a:t>
            </a:r>
          </a:p>
          <a:p>
            <a:r>
              <a:rPr lang="en-US" dirty="0" smtClean="0"/>
              <a:t>By Paige W.</a:t>
            </a:r>
            <a:endParaRPr lang="en-US" dirty="0"/>
          </a:p>
          <a:p>
            <a:endParaRPr lang="en-US" dirty="0"/>
          </a:p>
        </p:txBody>
      </p:sp>
      <p:sp>
        <p:nvSpPr>
          <p:cNvPr id="1026" name="AutoShape 2" descr="data:image/jpeg;base64,/9j/4AAQSkZJRgABAQAAAQABAAD/2wCEAAkGBhQSERQUEhQVFRUUFRUaGBcUFxcUFxYXFxcXFxUXFxcXHCYeGBojHBQVHy8gJCcpLCwsFh4xNTAqNScrLCkBCQoKDgwOGg8PGiwkHyQsLCwsLCwpLCwsLCwpLCwpLCwsLCwsLCwsLCwsLCwpLCwsLCwsLCwsKSwsLCwsLCwsLP/AABEIAMIBAwMBIgACEQEDEQH/xAAcAAAABwEBAAAAAAAAAAAAAAAAAQMEBQYHAgj/xABFEAACAQIEBAQEAgcGBQIHAAABAhEAAwQSITEFBkFREyJhcQcygZGhsRQjQlJiwdEzcoKy4fAkQ6LC8RUWCERTkpOz0v/EABkBAAMBAQEAAAAAAAAAAAAAAAABAgMEBf/EACIRAQEAAgIDAQADAQEAAAAAAAABAhEhMQMSQVEiMmET8f/aAAwDAQACEQMRAD8AyJyHYBdIDdDvv09Bv/LUO+C8AfEMAAMuYZsxK9xlB/eOwHcrTfA4O41xAmrZhAn16zoB3npU5i8ULF0KpGUkMSu0x09qzt/GsjV+IcH4deRbV+34gsIpDqxQQc5EFCCLYkkAfvAnear+M5dwlxsq2A3lVrS28sXFYZjkJnKgmYGpLHUaVU8JzFcUFSQwKlVMnSYDIR+0pygjsZ6E0VjjAzAM2TzAADNkWVyEookgQV8s9BGuhnk9RE81cuHCXWSUMwwVZDKpUdGZpE5hIZhpO1OOUsYbbBrJt+IVxGbOCYTIo6a6kSPrTniPDbsqLq53VYD2xmLAElXVgYuKdimjLI0Gw7wvAeI27LLayG2oaQChYA+ZgZEgw23qKWfMPGco3gdstgb4LIto3sOHmcw1EEHYLMTPrUBbO01YuUMBjbof9CiJXNmyxMafMO1ML/L2IGIex4TNdW6iMEEqHumLYzfKMxIiYp4/2sK9So5o/KgSPy/1qS41ytisIQMTYe3IkEiV3K/OsiZG09u4qMirSO4R0pWzaUgktqP2Y+xze9Jgka7UGuSPWd+ntFBCdIol3FdAwPX8qsXJuDw95ymIOhBgbCR1nppNAQniQe23r1qQwVxSbmYtqhjTruNelSOM4dhouhUbViLbhv4oWQelR1otZzLGhHvvU72cSGMwji0hLgwQAoEENsDNNMJxO5h2uCFc3FKHNJ32II1kE054txMOiBCJBkjYjTQ0nZuJlbxI1BjTXXalOJydkqEu4dlILLAbYwQD7U5LEqFBAVdQs6gn/ZpfimFLOvh6nLOXfbaBSvGgyizmEE2xqBE7EyO4mq2WkDS1g7fUUhTi3OUx2pkTUxIqQs4eUzklYiCPTUaUwtnfr/WpbBY0IkHYMOk9qVOH9/mcvaa1BGiwxgFtRMinnDbHhWGb9t9ZPYU3x623tFwBmDL5vcwRp6V1jb8qsfun6bVlfyLiJtH/AI7/AB/9uv8AOp7ErKINJKu2h/eJH86r9oTjT6En7W6n+H4nLbsHKMzsiKTqWE66HQL1n1FVlOhEjh2AtXG6xcj7wPyFPGxeW24/cB/6LYH5tXNjg/6hnLgnxEXInmclnJGaPlBgn2UmIFN+I2nNm7mQqxUfxA+IwLGR0EdYrP1p7XH4X4PLhS//ANR527AD85qNz2vHUYe8DiDdHi59ltH+1BCk5SJAUMASTOoBi58kcP8ADwVhZnyzPuZqkcasNa4kSSINyB6SB/Wl4/JcbdfR5MJlJv4ecQxfhXGQtnIPzaCZEzA060KQxGB8xoVIUvF8umzhQVcNfN3K+Q5kyGVGRxoSSJ7x9QIVeH3cReW2BLbem5k+1WHhvGrVqzY0aFZ4DnOQAplgQBs2QaDQNG1PfhtYY33dtdFPpLgNp9CK6bdTaZN3SIxnw8xFseRgxjUTl+077VX8dhrts5byMhOnmHX0Oxr0M2GBMkUtf4HYuJDqrgjUMoI/Gs55Kq4R54wvGibZs3CGXoT09+p671Pcu8U/RQCtwro63bR1tlSCAR2OphhvGvWNH45yFhXtFVtIo6FRBHsRqKx7j/DXwlzIWzKQ0H2jQ/hVSzLgWWctQ+BnDsuGxOfQ/pCofpbXX280zWi2eYbKk20CQACuxzMxJUn1gAz61l3CeODA8EzKMl6/5mIJlmPykZvlPhqogaeXrqapL8x3brFrTMGNtFyk9bZ8rLrqcsj7UastsTbuaej8LxexjbXhuFbxbQlWgqyuCGHqJkVkvPXwWy5rnDTmW3PiYdiTcTSZQsfMIIME7bTtVPwvNGLsXEZUuDIGgZW2Zi0TGwJEe3rVq4H8Ubn6WhcxnGUltDGRnWfZ5H1iq3fqdfjLruwkQfxnqDXCGNfWte+IHKtnHv4+FZEvNazsn7N7oG8uquNtjm0FZDbIK/X+VOXZOC+s1YuVcECrtrJESOkE/wBKrr76VcOVk/4adZJP+Y0s+lY9oy7dZbmUnTxABIPf7b0tj7WhJY6D9kfhUpnRbYe1LM12C17z9YJVem2+9RmNw4LuzXYUAAsJjNvqB0FTskRfu58u5yiOx/1o0uSGBIOggEnyj+dC6NSEZrzZoBVSB79yDNE/D2QnxAVJBAB0Mnb6VZJvgVq3mUhpuQdPSB/pTPjXiyPGAkTopkCTtPXaj4MjW3X9qJkLBIB316R2p7zM4YjIG1UfhPap+q+KoKksJovoQR/5qPF099qdBbjLMgjedtetWkjh1mR7/gKWJLKp21im6NH++4p3YcZAND2nvFAK2HYW2WJBOhHoa74Mha8gZ4BPnLCYEjQdyY+n4FMYVjbzSoXNlmRGYelI3cSQq5dDEE9dOv40j22nGYzA3bQQkQPKAhIJbbcfyqmXuTbL3f1d5UFoRlW5mcAQRnd28vsMvsKq3A8S9xha8UWrZOrHWJ3gCC7elamMDhMFhlTBWc15h/bsVzknrMg+ygRU3hU5ROBdXueBbyp4a5yu5JIKqS0Eahm+WTBOutTh4mlqyqvbYFFKE27VyII8rISuoGWY13FV7hvKuOuMbhxF4M5DEC4ya92yz06TTvFcJxOHzOUN9wCFa7eu3Qs9VVmyzHpUe6/VYMBzI9/DM+AuW7d20AWW7bPhOWnTQjKQYmJykkRpWY808V4gMVnxGRLjhWGQRbX0k9fLqJNJ4bm3E/pK7AzGUQiAbNnEfLB1qW4hxay1thcuC5dRwVW2pKiW8oZ2AD6dBtJ1qtavSd7RT8z46dbtj7r1oquNnH4XKJwpmAD5U3Gh60KW5+FpHcF5OtYnhFu58jhr3nkyXNxgqx1WFQekk7zM/wDDHhD28Et26MmaWGbYLPlJ9IAqO+GHNuGGGOExBCOjs1lmOVXzmcs7F8xIg7giNZjUOD4hfCCdgPypZd6XOtxWbPMas8W8SGYDMVu2HFtlkgxcAAUeU66irbhHDoGKhTHefseoqI4twhCGJAgqQYAkg7qT1HvR8N4bdTCu8nYlQelSZHjPFLFuQ15UO8E9B1Pasg55uW72Nw9tnC2yUzuCIVLjqC0nTQAn6VenGORma3eVpE+HcUBTr+8FmIJHfQes0Pm7l0q97FEhUL5bduNzklyD0UN4n1jvTx1vYy3rRjzDjLlxw7n9Wy2zbTTyqyKyCBt5WkbaCr5yJypaKpcKh7jAHMwmBHSdhWX33d/ADeZXS2B/gJtx9NR7DsBWrYPjv6HbVWuZXYAgJbDkDYFizACSIj0q8vxGP7V9/wDRSpjJpUFzLyXZuoc9kBtwwEEHvIqZ4Vx9zbfOSzIpYwsaAxJAJG/rrVauc7ub/h3GYAwBNpSmpIHmD5hqO3UdxUcfFc/WXcNxD4XEst12ZbOcFF+a5bgynYLrP0I3NV3FoFe4qfKGMd8s+UH1AP3q5c98Mc4+3btDz3wNtoDTJMfKIk+i61T8bbIuXA8ZldlMbSpymPtWuPMZ5TRq29XDgNx1wqBVEecyTqTmbRR1qnkVcuA8RS3hVSD4gOog/KXJMEbmDMUs+hCCYS8beUMFIuGJE67/AM6lL/CAbai9f8Ro83hqAVJHWdCYpO/j0BnN/wAwEAgzGX13qI4lxzIGEnM22YRHfap5ouiVsPaY+AzKkwGhR4gUnMWE/T2FNMXxBnct5QTA8oyjTsOlWPk3gS37GIxNwqoDeEhPQ5cz/wCZI7SaksH8NbjqHVZE65tM6+g/Z6+tXuTspNqPmdjpJ9BT/BcAvXFZrYJjeJ+xit+5f+HlhQrugkgaQNPY/WrHgeWrFnNlUebenzRxHlG9wN1tvcg+SMwg6CQMwPbWk7WN/VlI7xp969B8z8Lw1lmN1QEYFX2gq8iCOgMn2rAMQvhNctA5vDa4gMfMJIDfUAH60dgxVZJ9qcYJCHA6SOxpFbJOxH9KWwl8JBidesjrTJOcT4ESqeECTcueZR1OUwR7AE+01D8XwPheGD8xUk6QBJ0E9TG/arXhONFbYuW5JBOU9QxUgfYx9JqB5vvhriEZNEg5WzGZnzdjrtUY7VZ9RfDMIbt1LYPzED71vvK3LVqwigLLR8zeZjO+p/KsR5TxVu3iA90wqAn66AH/AH3reOA8xWnVWCXcsfOyG2h9VLxnHqsio8m9rx6WNUVLZZyqKBJZoUAdyToKgnx4vx4Fprltv+YYW2R+8pOrDsQIpxxm7bvIGAW7l1RX1thxqrEbEgwRO1N+F8IuXLviXb91/wB22GhF0AObLAbWYEaT1ianjo+Zyxvnnlt8HiXuD5LpMHeJAlCPpv60w4UkEuyuyqym4EgRr5RlEkAn8jW2c9cpLibYDlgAZOUxI6g+h+9Zlzti7pu3rFm3asWLNxHItDI94tbBDu27ZVZo2A136XjflKz6d4Lk7D4pBfHiJ4pZsquCBLGYgx6/WhT3hXD7iWVAzdToYHmJb+dCl7VOmccDslsTZUdb1rbt4iSa37geJlUP0Pvt/Ksf5SsW7d3Cm7KM97Mc0r5QHFoR2LQ2u+nYVpOKxBwzzrkbUR0M0/NNWK8XMqexPFw7tZEFgslQRmCkwGg9J0nUTpXd/irpakk+YjMInKOsR/rUZNu6VuSQwHldDlYTBIBHTQGPQV3xRGvpla++XrARHP8AjUBhtuINZStdHOOxFsWc8iI39v8AxWRc68W8ctlINu3bKoYiZJLsPc/5RVl5q44rqcPb1EZW9o1k9zt7e4rPuISqFDr5T9KePNLLiHnAsP4mHVvL/wANeJafmKNlZY9i1z7jtW0cBwouW1IyzG8Vh3ADFp9SJY7GNIFa5yDxTNYiRIGtXleUzpaeE3bFnxw5lnEGBsokZdesyfaKLDcMtquYEEd40PrVYbi+KZ2Y4YrmMeRlYNGgJLEfgKmcDxO41k+KgtFdAA2aR3209qXw7ijMZhrRxLYhoAw9p/MTChXjxD/9qEfWsIu4gOzuQZdnaB0zHNG3SatXxB4y7Xms52FnIjFQdHbMYLfvRAgHTSaqaEzlGo6d9a0wmoyzvOjeR1/1rQeXbanD22Nu2VykCRLKCTMknc1VMBhv1ZutbZwGygDud2iJI0A9/YxtXJz4O7grK4m1bt37NpibdttkFxQcy9dXVoMwH96eU3EKBicjwCuYC4RqBsFMAelVjiGLvJnBZ0FzSNIyxAEdBFbi/wAN7WKuXb9i9kVmJW1kEWrgXKwJBmCQdOmtZHzdwq7bv5HXUdFltRM6xUyap3VL8i8YzPZwzmLareJGnmdnUhvUhTH/AIrduGYlGQZdv6V5x4NZyuHTR0JZleVbJtKA/MP6VrfL/POEtxba7ncxK21a4R3nKDA9TSy7XjrTTbGI2pZpqLXEZkzWipMSJ2+tU3HcSvm9lZ8ViJLALhlt2baRB/WEy+zDzGFMHrT9i9XXxhwTthWuLPlADRuFJAn6TNUn4q8nJh7GFu2kCkqtq4yyfEZUlXck/MMlwE9cw7Vr2Dwmewbd1WylYKuc5g7gt1qp/GQ204bvDPftZF3jJJc67DKWn3WiC/jB0xzLKiACI2FdqueQIgye32pFrWxYiJMdz9KmeCqgAYa+Vt+5IERV26TIO1lQqiZiuZTr0PWkOOYUAKyiABrOupAjbQdadXuHPbKXMwOe6AE2Gu2v0qa4NiJbK1oADckb+34/eo3rk1Hw90W7qPEhXUwddARMj8a3PgfCVu5L9x3u3CGyxooV5hTG4CsVA2jed6yLhnDRfxV9IGVfEyg7Dz5ViK1rkRzhlFpiWRcoVjuIGo+n5ClnV4LRyk6LhmtuJId4HUjMQCPT1qQ/SvD8wGVZ/aYQPck1WMbxNcPiclxXAuSVe2pdVGnlHYmfbSpO/gv0hQmTJY/a8TW5dHY9FQ9R1k7bGZ0u4/Uy14XUzaEEbjUbSCD1EGs35z4QFdb2WQ4VWPbKZUn7D7Cr9ffKoQbn8O9J3LCnR1DIRBVhII6gioy5E4Z1hsYAoBP3P2oVfL/wy4fcYvF5M2uVMRdRR/dUNAHoKKtf+f8ArDbzrxviZvPmLSYEETrAHfWfX0mrfy1z+ty2MPjTlIEJeO3oH7H12qk8S4e9tvNbKexzA+3ama2iQSASFHmIBIUHQSeg9628k9r/ACGF103PCYG5YGe0QQTJEyreo7E/aoTmvnQ27RDwl0/LbVgzmf2mgDKvruYrP+Ecw3LVm9bGIvoCg8NLZBXNOsltUEH9mP6xDKTLGTJ1YyZYydT33NYzx/rS+T8XLl5LT2ZNzLdMwGMqxEAlzBMkmdO9N8Zh7bWi1wtbc5lIlXGhIkCBI077VDcP4w1pMq6Enf0pxaxgzeLchsuynYse9dUnj/OWG8+t8JLlvgz3AbdprbEkmS6poYGoYzM6QJNSZ4k/Dr9tcyuSn6xFmAQYEExJMtuBtVSxnHrzqAWyiZAtjJEHTbXeixvFmu3Vu3ILQA3YkTrHrNZ5YYc2LmeXEbrwrmTD3rYbxVB6qxysD7GkMbiS5yjRN2baR2H9aqfKvGbQhrXhajVSBIPtuKdcf5mVVYlhJ9QK5rHRCHEeS0x1u9ikvLaayMjBxK5ZGQ6erR6eu1ZrK2iynK7AlZDEp5TqRHzAxpsPcaVKtzJcdHw6MFtXGDXCdA2TVR6DNl9yB9a8ik6AEk9OtdE4jDLvhLYbmW9bBCEDSAxAJX+5OgO+sdasPIfF1tPirtyDns5cpPmuOzqTv6A69TvVb/8Aa2L8PxP0e4U7gT+AM/hTXB4e4z5FVy8HygHMPp0pXVgjf/hrx8my9xmAD3bj6n5gJE/4jJ9RWY/ELicY++UdyH8N1OY+RiCGy9wYBj1NQpxWMwyEZbiKsbg6RBB12+UfY9zMLjMa1xizHUx+ACj8AKmSipKxxTI2ZwXbMxzEkmDpoT+VX7lLBHE21RbpsWYJIteR2fMCGZgfMYEQZGp0OkZpYuGVQSQWE5YkjrE9etaTyviks37YCG3bZoIzMwnYN5tdYn61OfCsPxoHKeAIxOIRSwXJbMdJIKzGwkKNo2ncmrBhsPlJA0M66axUOce1nFsyZSjKgYnTLlXpprvO/Wll5htuYVzcfbLbhyNdiwOVd+pqJ0vVT+KeFgVknxK5NxWJxCPYZchtlSLlyMpDs3lGuhDLMfuitQxFyEljtJ+gqt8zcOuYjDB7LMt6zN1FBjxVAJey0/vLt2YKelaYWe38umeUvrwzHh/w4veHke9hQZkQzOddeqCNfWpvA/D9Ft5bt4TDCbKqu5mZadvak7fFke4obzZp18w26769NpiaYcd52s2D4dpS79Y0Vfeda9K+HxY81ze+d4h1x/l5TbspauD9VcRv1m7BQR8wG+s6imiW4uEERAb8qq2P5muE9v5U54fzZpF3UQYI1K+3celcvl8fjv8AThrjllOynIonG357Oftcn+laTaSLQ7kz9SdPwrNeSbgXEYhyRBXQjWQzk6f76U85y5te4Bat+RAZ0PmYAQMxGw9B9zWF8dyu1e0ifX4ki3iTbvDy5sqODJHTMR0E6VoPCeN22UEvmZug6f0rzK5k69a0bkjmm4FCOuYCPMN/Qmpzx1zGmOW+K2Pw5OY7n8uwpLF41EEuwAHcxUDxDmfwsJcvDUIjH10G3vWH8Y5rxGKJN24cp/ZXQex6moxx9jt00fiPxwCXWSzY8S2phXL5c2mpiNpmPSKFZMtz2oq6JMfxjup3iHGHAyFhA9AfxioJ7580EgNAIBIBAMgEDQ6660GQnU1wVq8srl2Ukjkmjpy+JPhLbypAcvmC+eSIgt1Hp6Cm1QY1oEyaKulWgDaiLUbCK4pgCJoBRVm5S5Gu43zwUszGfq56hZ3A6n6d4lOO/CLF2VL2R46jdQIuD2XZvpr6VPtN6PX1TMHijbYEAfUSR7dqsfw84SzYhLrAC0hIzNoC0bCe3euvh3wW3exdwYmyLiWbTM1t2NsZs6JDGQQQGbTuBV84JySn6FbzWv0gWmuMEJHmJd8pMwDpFTnlxpWOP1deE4m0YFu4jegYGptcOOqjX0FZJa4Fmuxd4dasKoDrcsk22BB1XPb667ny6HXadGv3S2CB/WARplMOcu2vcx+NZcRV5d8X4clxCrKsEEEQNq83cT4eFxty0AQBdiP4d/yrR8Dh7L3CjW8dai5l8VcRfuZmlgCVJ1Tyg54ywRJ1imnMXJ1976ug8T9Gw7tduOQrPq/hiB8zkBvTQ6jSqx4ovMVHhmOVSilQIdgG+pP9Kk+KYzKiKrKLmIbKjMYFtXJXxGI23gHoJOulJjhd9ra3FwiyQMqGFAC/tvmYMxO+UR69jCcZwGJkvftFZj5VEdYiCfX/AHFdE8dn8rGXtvhtXFMHY8S1hb1zx8iqQzwC7KAGJA0nr7e1WnhWHREJVQq9PavNNnmK8ty27sbnhn9o6ldoJ7+tajwn4j4J0UXL9y2wHy3A+UemkqfvXPcbLw3mW5ra/Y52ubf2YOp/f9B6fn7VG80czrhLYZiAxUlQTH1PpS/D+ZbGKs57V62yqQCex7EaQSJivP8AzXxC5fxl65eJJ8RgoP7CKSEUDoMsHTeZ60Y47vKbdRIYLjJWzcd4JRRl3g3HJI07DQ/QfSGwcCbt0zroOrNv9u9NXvFgB0BJ9yep9YgUTsWjsNhXXc96Y6DEXy7Fj17UmPSuiK5rM1mXHC1ZCrAJWWIAGZo0JioK9c3Pp+JpO5iSRrSWaryz2mY6CnPDeIvYuLct7jodmHZh1FNqFZra3iuKpieF4i4h0azc8p3VlBkH1BFZINqmuXuNeE11HgW71tgR+yr5SFMdJ2PuO1Qq/L9qnHHR27KA0VJ5qFWlb8TbwKf8wt7CfyqJxeNsj+zT6moiaGatL5N/ImYu3uzSVOsDdRRc8S34ma2yoc2Xw3MZbnrHam0Vmp0w0p5xLGLdul0tLZUhfInyiAASNtyJ2H5ksxS1pCSAASzEBQASWJ0AAGpJJ2oBO7UrytwUYi+A/wDZpBf+Lsv1j7e9Wnlr4JY/Fw90DC2zBm8CbhB7WhqP8RWr1wf4BeBr+n3CZnyWUUH3DM350rLrgSzfKR4RjkVVUABVEADQADYAVNnjKINSIpva+GuWP+JY+vhj/wDqlL3w3RxD4m7H8AVT9zmrCYZxr7YV1ieD4TE57ptI7vaa2/Q3LbEMbbFdTqqkHcRpFNeVMSVa5bcEMLjmDvDHOJ+jirBw/gmGwqwon1c5j+Og+lQPGbypjlZYi6gOndPK34FKeUs5GNl4SmOuWVIkACfMYkLoTJj7fWpC5ctG0oDLB+XpPtVNxuZbrlk8SxcSGCLmuAg6mGcArB2UTI69ETxLCKFFtsRduKfJaW1iE8wAMS0INSRLGJ670S8H6bXFMOgExpVS45xRLeHxl45VVotAyNT8oAH964w+lTPEccUsmTqQdew/rWd8zci8UxVq3atoGt53uD9bbCKGGYBtQxeXboY11ow5yTlxFO4pjr98nw7mVewjX6mq3dW+hgm4PqSDSWPwdy05S6jIykghgQZBg++vUaUj45jc/c115Z+3/rKTQPmmSPwiitXWVgykqykEEaEEGQR6giiL0U1mbdeSPjXYvWvA4iqpdIym4Em1fnyjOqg5GOgOmXfbYYtxbE+JeuMFyAuwVSMpRAYRCOhVQqx/DTPeu2ckkkkkkkk6kk7knqaBoAK6muKOgDNdXcMQiOYy3M+Xv5CAZ7bikmNP2vK2FVYhrTmPUXDP9ftSCPoChQoMKBoUKANWEHSZ2Pb2o+lcxXXT/QfnvHpQROhR0KDdxRGhFDwzQQhRU84fhLbswu3fCARiDka5mcRlSF1WdfN6etS3IPK3/qGOtWGYLb+e6SdfDUjMq/xGQvpM9KAt3w7+Dv6bZXE4u61m0+qIgAuOu2cs2iKdY0JI10ETtPLfJOBwQnC2LatBHifPcIO4NxpaPSY0pvevg51tqAlsLbRRoCQBoB2Eqo9jTmzdIuLbQ/KuZz0AmAI9TMf3T2pe3J3FOM8CTVM4/wA92rV0WmvW7ROwZgpbpOp76fSqz8RPi8uGLWMPF28JBj5LZ/iI3b+EfUisMv3Ll93uXGzOxl3c9fX+QGw6UXeQnD02nH3iVuZh3Bmm2J5luDqK81Wr5tn9W7KepQsg/Agn8KVbiN59GvXWHY3HI/E1Hpf1fvPxq3M3xAuBwtp0JHz6zlG+sdT23ptwDmF8W5J0NvRTGssJM9D+zpWbl8q5RoB/PQ1dvheAwu9/E/7Vp54zHEY5W5NA4JxXMGtXTFxTKk7MD1U/yqZw+LS0pa46+h0/lUQ3L4dhnAIP3HsRqD7U8wnKNiyoCKzHSM7M4X2DkgHrO9YxpTLi2Le5Ze4AQonKOrgTG+wP40fw65lu37WIvsjLbu3JtBjJVERLY+5Vm92qS49Zi0Qup00HfpTTggteFbTMvg4VQCEMg3UGXIQu5Ug+XfMV0kCnjdJvKe5o5YtY6w9i6qtlt5LbsoZrdx9A6HoRA6idK8w8c4S2FxF2xdHnsuymNjB0YehEMPQivTg4iqQGcKLcXr0sPIskW83ubcTtCP6V515v4mMdjcTik2uXPLPVFVUU66iQs/WujHljeFeJoUbpG9c0GOjoqOgADQmhRUARNPOG4RrudEjMQpAOkkOBv/ipnUjy9cjE2/UkH7T+YFFBn4Dfukx2E/lRXLDL8yss7ZlIn2kVO8u3Ct1J6sfz/wBau3P+FNzh2bc2mVvpMN+BqLnq6XMdzbKaKjoVaAo6FAUBzFCjoUB1moC7XSpG9cle1Mi9nFwdgNCKf8tcc/R8XZvN8qt5oGuU6H7aH6UxtYEm1duZkAtFAVZods5jyL1A601ii88CcPSHCeNl7avbZHQ3SFIE+V8zAnXfzD6mmXGuZrmFw3EL+ZQQ2W35dZCIiKepAuM59mrGuWub7mDW4iqHS5qFLFctwRDggGdhI6wNRS/MnPl7F2zaKLbtFw5UEszMB+0+kidYjtvWUxu2tyliuSWMkkkkkk6kk6kk9TR3LukDauDRVqyCl7WlI0pbOtALeJuNhH1PXWtD+DmDW6b4T+2VkMEgB7bBgAOxVlOu36wekZsX1mrN8OePrg+IWrrsFtsGt3CdlVtVJ9A6oZ7A0XnijrpuOGxABhptup1V/Kfx6etSlu94mieb+75h+G1T+BxiXraOhDK6qykQQVYSpB66U4ZoFZzxf6r/AKK1jcKti22Ivny2Ee6w3/s1LCe5kAwOwrz/AML+Jl21btr4KsVu3bjksQLhuF2jKB5SGuTMn5RpWpfHTmEW8AbCuPExF1FKhoYWkl2bLuVLKB2hxXn6Kv1kmkzK9pDiHGLuIu3Lly4wN4+YBjlyg+VCJ1VdhNJrbNMjSy4gxTgru+I0NNWFdZpNA0UOBXVc0JpGFCjoqAApXD4go4dd12+xH86SoxQEhwe/F1fcfnWu46wLuDuJ+9bYfcaVjvD7fnVpjzLA7+YA/aa2C1ei2B3FYeXuNvH1WKKdBR0tj7OS7cXs7adtTSNbsRE0cVzXRoApoUIo6AcLaLevtSlwBB3bt2o3vgaWxP8AER+XakCkaneq6S6MFRO/40gok+ld3LTDLKsMwlZBAZdsyzuPUULqx5evWkZMmiArqKBGlIOYoUdFQYUa7UVHQQ6Na5FKWLDOyoglnYKo7sxyr+JoD0v8HMI1rhGGDbuHuKP4LlxmUfaD/iq53nnQbkwP5t9BP+zTXC8O8HDJatQvhWgiHoAqhR+Q+1FwVXNtDdILhANDI7zPWdPsKpDynzYrDHYsOWLDEXRLEkwHIWSdYy5Y9KiatvxWwpTi2K0gO4dfYqB/mVqqVJQjRCjNCkYhRmio6AKirqiigxUdETQoA6Hvt/LrRUdAXrjOEwy2SMOoR1u2yUbJ4gBdBGknrO+xqwsGNoEdBVQwmJU8PICkkFS76mHUhtW6aDb1q78KYPZHtXPm08XVZ5zddlkHXUk/Yfzqv1YuebcYhe2TT3nX+VV0Vtj0jLsIoUdKIkamrSMJQrgvQoB0DFGEB7e9Ny9Fn9aeyS/EeIM6WxcuM4sIEthlC5UAAAEATsBJ10FQ0zqdzQuNNc5qLdiR1RPRrXL1JhQoUVBjoqOiFAGKsvw1wAvcWwSHbxg//wCJWu/mgqtVpfwEwGfiL3SNLNhtf4rjAL/0rcpwq3/iSMbLqhh2UhSehI0NJcFwj2sOi3WDOFAYjYkDpIE+8ClVfO0DZd/6U5ubU/8AUPP3x84eFxdi6P8AmW7in/AysP8A9hrL62/4+YMthrdwCfDvLPoHRl/zBaw+lVQRo6EUDSNxR0RoxQY6I0dFQBUVdRQigCFHQoUBcuEcQxFzhVzC2Lb3ALjs+SIS2wli2zMTrpqANewq1cn3fEw6n+EVTOVMT4Vi5dgNmbwV01TOVLkHqSDEHTSat/w8T9W6awjsBOpAnQfaKxzX4+LVR+ICfrl9Mw/L+lVYCrd8S7WXEoOhVj9ZH9aqJFaYf1Tl2FEaUW56TXJI7VaXIJo6KhSDovStm15kzhgpYTA82WfNlB3MTFOXxqgxZQL6xmb/AEpteQjVj5vU61VhO+JWUF1xZzm1mOTxIz5emaP6U2Fs9qdNckbUgXpGGtcPXWYmuGNAGKFFmo4pGFc0dEaAMVs3wTwht4W5cC+fEXsqeq21gfQM1ysYmvUXwx4EMPw/ChhDi1mM7g3f1jT6y0U05LdhbGRAu56nueppS5tXJaic1SVC+LGBF3AYpe1rxB72iLn/AG15vr09z8w8B1OviI6R6MI/nXl9Nh7VNVHVcmjmipGKhQNCgx0KFCgCoUKFAChQoUBrPwT5Ws46zfW8bo8C+jrkIVCWSNyDJAQ6dMwPaLPZ5Zt4HiN3D2Q3htZtXRnYuczNdR/M2p/swf8AFT34A3GPDDKFQt64qkz+sE5y4kbA3CmkiUPrUhzbfW3xPDltM2HYe8XP5Z/+qpzk1s8LfZkvxN4Ndu4hTaQvkEECJlz5QBMmcrbdqqmG5XxbkKMPclpjNC7AEzmIj5gNepjfStQ+KPB8aLtm9gFutnBV/AXMw6rMAkL83pMelZeeN4u0WtNcvWyCS6OMpDOczZlYTqWJ1708Oiy7J/8AtrE6kWLkCNYGXUgCGmD8w2n8DRWOBYh//l7p1iQhkGSuo30II17GlhzJidD+kXZEbnNt3nf3PXXeuf8A3LiQIN9yCIOu++5gE7nr1q0mmJ4a1tirlVYbhjlIkSJB12INFSOJxJuMWcZmMamSYAAHXoAB9KFHA5SeBUC0xA179ajr38qFCqy6hRzOgpM0KFQp221JUKFAWThi/wDB3f7p/OoB9z7/AMjRUKjH6q/HJrk0KFUQm2Nex8CPIvsPyoUKqIyOqB2oUKZKbzef1if3W/KvM175m/vN/mNChUqjihQoUlCNChQoAUKFCgBXS70KFAGBqa4NChQT078F3J4HhNT/AM/8MRdAqO+J4/XYA9f+IE9Yi2YntoPtQoUZ/wBaPH/aLFwJybaSelZ7/wDENYXwsI+UZy7rmgZsuWYneJ1ihQqMOl59sYtGuG3oUK0Q5oUKFI3/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hQSERQUEhQVFRUUFRUaGBcUFxcUFxYXFxcXFxUXFxcXHCYeGBojHBQVHy8gJCcpLCwsFh4xNTAqNScrLCkBCQoKDgwOGg8PGiwkHyQsLCwsLCwpLCwsLCwpLCwpLCwsLCwsLCwsLCwsLCwpLCwsLCwsLCwsKSwsLCwsLCwsLP/AABEIAMIBAwMBIgACEQEDEQH/xAAcAAAABwEBAAAAAAAAAAAAAAAAAQMEBQYHAgj/xABFEAACAQIEBAQEAgcGBQIHAAABAhEAAwQSITEFBkFREyJhcQcygZGhsRQjQlJiwdEzcoKy4fAkQ6LC8RUWCERTkpOz0v/EABkBAAMBAQEAAAAAAAAAAAAAAAABAgMEBf/EACIRAQEAAgIDAQADAQEAAAAAAAABAhEhMQMSQVEiMmET8f/aAAwDAQACEQMRAD8AyJyHYBdIDdDvv09Bv/LUO+C8AfEMAAMuYZsxK9xlB/eOwHcrTfA4O41xAmrZhAn16zoB3npU5i8ULF0KpGUkMSu0x09qzt/GsjV+IcH4deRbV+34gsIpDqxQQc5EFCCLYkkAfvAnear+M5dwlxsq2A3lVrS28sXFYZjkJnKgmYGpLHUaVU8JzFcUFSQwKlVMnSYDIR+0pygjsZ6E0VjjAzAM2TzAADNkWVyEookgQV8s9BGuhnk9RE81cuHCXWSUMwwVZDKpUdGZpE5hIZhpO1OOUsYbbBrJt+IVxGbOCYTIo6a6kSPrTniPDbsqLq53VYD2xmLAElXVgYuKdimjLI0Gw7wvAeI27LLayG2oaQChYA+ZgZEgw23qKWfMPGco3gdstgb4LIto3sOHmcw1EEHYLMTPrUBbO01YuUMBjbof9CiJXNmyxMafMO1ML/L2IGIex4TNdW6iMEEqHumLYzfKMxIiYp4/2sK9So5o/KgSPy/1qS41ytisIQMTYe3IkEiV3K/OsiZG09u4qMirSO4R0pWzaUgktqP2Y+xze9Jgka7UGuSPWd+ntFBCdIol3FdAwPX8qsXJuDw95ymIOhBgbCR1nppNAQniQe23r1qQwVxSbmYtqhjTruNelSOM4dhouhUbViLbhv4oWQelR1otZzLGhHvvU72cSGMwji0hLgwQAoEENsDNNMJxO5h2uCFc3FKHNJ32II1kE054txMOiBCJBkjYjTQ0nZuJlbxI1BjTXXalOJydkqEu4dlILLAbYwQD7U5LEqFBAVdQs6gn/ZpfimFLOvh6nLOXfbaBSvGgyizmEE2xqBE7EyO4mq2WkDS1g7fUUhTi3OUx2pkTUxIqQs4eUzklYiCPTUaUwtnfr/WpbBY0IkHYMOk9qVOH9/mcvaa1BGiwxgFtRMinnDbHhWGb9t9ZPYU3x623tFwBmDL5vcwRp6V1jb8qsfun6bVlfyLiJtH/AI7/AB/9uv8AOp7ErKINJKu2h/eJH86r9oTjT6En7W6n+H4nLbsHKMzsiKTqWE66HQL1n1FVlOhEjh2AtXG6xcj7wPyFPGxeW24/cB/6LYH5tXNjg/6hnLgnxEXInmclnJGaPlBgn2UmIFN+I2nNm7mQqxUfxA+IwLGR0EdYrP1p7XH4X4PLhS//ANR527AD85qNz2vHUYe8DiDdHi59ltH+1BCk5SJAUMASTOoBi58kcP8ADwVhZnyzPuZqkcasNa4kSSINyB6SB/Wl4/JcbdfR5MJlJv4ecQxfhXGQtnIPzaCZEzA060KQxGB8xoVIUvF8umzhQVcNfN3K+Q5kyGVGRxoSSJ7x9QIVeH3cReW2BLbem5k+1WHhvGrVqzY0aFZ4DnOQAplgQBs2QaDQNG1PfhtYY33dtdFPpLgNp9CK6bdTaZN3SIxnw8xFseRgxjUTl+077VX8dhrts5byMhOnmHX0Oxr0M2GBMkUtf4HYuJDqrgjUMoI/Gs55Kq4R54wvGibZs3CGXoT09+p671Pcu8U/RQCtwro63bR1tlSCAR2OphhvGvWNH45yFhXtFVtIo6FRBHsRqKx7j/DXwlzIWzKQ0H2jQ/hVSzLgWWctQ+BnDsuGxOfQ/pCofpbXX280zWi2eYbKk20CQACuxzMxJUn1gAz61l3CeODA8EzKMl6/5mIJlmPykZvlPhqogaeXrqapL8x3brFrTMGNtFyk9bZ8rLrqcsj7UastsTbuaej8LxexjbXhuFbxbQlWgqyuCGHqJkVkvPXwWy5rnDTmW3PiYdiTcTSZQsfMIIME7bTtVPwvNGLsXEZUuDIGgZW2Zi0TGwJEe3rVq4H8Ubn6WhcxnGUltDGRnWfZ5H1iq3fqdfjLruwkQfxnqDXCGNfWte+IHKtnHv4+FZEvNazsn7N7oG8uquNtjm0FZDbIK/X+VOXZOC+s1YuVcECrtrJESOkE/wBKrr76VcOVk/4adZJP+Y0s+lY9oy7dZbmUnTxABIPf7b0tj7WhJY6D9kfhUpnRbYe1LM12C17z9YJVem2+9RmNw4LuzXYUAAsJjNvqB0FTskRfu58u5yiOx/1o0uSGBIOggEnyj+dC6NSEZrzZoBVSB79yDNE/D2QnxAVJBAB0Mnb6VZJvgVq3mUhpuQdPSB/pTPjXiyPGAkTopkCTtPXaj4MjW3X9qJkLBIB316R2p7zM4YjIG1UfhPap+q+KoKksJovoQR/5qPF099qdBbjLMgjedtetWkjh1mR7/gKWJLKp21im6NH++4p3YcZAND2nvFAK2HYW2WJBOhHoa74Mha8gZ4BPnLCYEjQdyY+n4FMYVjbzSoXNlmRGYelI3cSQq5dDEE9dOv40j22nGYzA3bQQkQPKAhIJbbcfyqmXuTbL3f1d5UFoRlW5mcAQRnd28vsMvsKq3A8S9xha8UWrZOrHWJ3gCC7elamMDhMFhlTBWc15h/bsVzknrMg+ygRU3hU5ROBdXueBbyp4a5yu5JIKqS0Eahm+WTBOutTh4mlqyqvbYFFKE27VyII8rISuoGWY13FV7hvKuOuMbhxF4M5DEC4ya92yz06TTvFcJxOHzOUN9wCFa7eu3Qs9VVmyzHpUe6/VYMBzI9/DM+AuW7d20AWW7bPhOWnTQjKQYmJykkRpWY808V4gMVnxGRLjhWGQRbX0k9fLqJNJ4bm3E/pK7AzGUQiAbNnEfLB1qW4hxay1thcuC5dRwVW2pKiW8oZ2AD6dBtJ1qtavSd7RT8z46dbtj7r1oquNnH4XKJwpmAD5U3Gh60KW5+FpHcF5OtYnhFu58jhr3nkyXNxgqx1WFQekk7zM/wDDHhD28Et26MmaWGbYLPlJ9IAqO+GHNuGGGOExBCOjs1lmOVXzmcs7F8xIg7giNZjUOD4hfCCdgPypZd6XOtxWbPMas8W8SGYDMVu2HFtlkgxcAAUeU66irbhHDoGKhTHefseoqI4twhCGJAgqQYAkg7qT1HvR8N4bdTCu8nYlQelSZHjPFLFuQ15UO8E9B1Pasg55uW72Nw9tnC2yUzuCIVLjqC0nTQAn6VenGORma3eVpE+HcUBTr+8FmIJHfQes0Pm7l0q97FEhUL5bduNzklyD0UN4n1jvTx1vYy3rRjzDjLlxw7n9Wy2zbTTyqyKyCBt5WkbaCr5yJypaKpcKh7jAHMwmBHSdhWX33d/ADeZXS2B/gJtx9NR7DsBWrYPjv6HbVWuZXYAgJbDkDYFizACSIj0q8vxGP7V9/wDRSpjJpUFzLyXZuoc9kBtwwEEHvIqZ4Vx9zbfOSzIpYwsaAxJAJG/rrVauc7ub/h3GYAwBNpSmpIHmD5hqO3UdxUcfFc/WXcNxD4XEst12ZbOcFF+a5bgynYLrP0I3NV3FoFe4qfKGMd8s+UH1AP3q5c98Mc4+3btDz3wNtoDTJMfKIk+i61T8bbIuXA8ZldlMbSpymPtWuPMZ5TRq29XDgNx1wqBVEecyTqTmbRR1qnkVcuA8RS3hVSD4gOog/KXJMEbmDMUs+hCCYS8beUMFIuGJE67/AM6lL/CAbai9f8Ro83hqAVJHWdCYpO/j0BnN/wAwEAgzGX13qI4lxzIGEnM22YRHfap5ouiVsPaY+AzKkwGhR4gUnMWE/T2FNMXxBnct5QTA8oyjTsOlWPk3gS37GIxNwqoDeEhPQ5cz/wCZI7SaksH8NbjqHVZE65tM6+g/Z6+tXuTspNqPmdjpJ9BT/BcAvXFZrYJjeJ+xit+5f+HlhQrugkgaQNPY/WrHgeWrFnNlUebenzRxHlG9wN1tvcg+SMwg6CQMwPbWk7WN/VlI7xp969B8z8Lw1lmN1QEYFX2gq8iCOgMn2rAMQvhNctA5vDa4gMfMJIDfUAH60dgxVZJ9qcYJCHA6SOxpFbJOxH9KWwl8JBidesjrTJOcT4ESqeECTcueZR1OUwR7AE+01D8XwPheGD8xUk6QBJ0E9TG/arXhONFbYuW5JBOU9QxUgfYx9JqB5vvhriEZNEg5WzGZnzdjrtUY7VZ9RfDMIbt1LYPzED71vvK3LVqwigLLR8zeZjO+p/KsR5TxVu3iA90wqAn66AH/AH3reOA8xWnVWCXcsfOyG2h9VLxnHqsio8m9rx6WNUVLZZyqKBJZoUAdyToKgnx4vx4Fprltv+YYW2R+8pOrDsQIpxxm7bvIGAW7l1RX1thxqrEbEgwRO1N+F8IuXLviXb91/wB22GhF0AObLAbWYEaT1ianjo+Zyxvnnlt8HiXuD5LpMHeJAlCPpv60w4UkEuyuyqym4EgRr5RlEkAn8jW2c9cpLibYDlgAZOUxI6g+h+9Zlzti7pu3rFm3asWLNxHItDI94tbBDu27ZVZo2A136XjflKz6d4Lk7D4pBfHiJ4pZsquCBLGYgx6/WhT3hXD7iWVAzdToYHmJb+dCl7VOmccDslsTZUdb1rbt4iSa37geJlUP0Pvt/Ksf5SsW7d3Cm7KM97Mc0r5QHFoR2LQ2u+nYVpOKxBwzzrkbUR0M0/NNWK8XMqexPFw7tZEFgslQRmCkwGg9J0nUTpXd/irpakk+YjMInKOsR/rUZNu6VuSQwHldDlYTBIBHTQGPQV3xRGvpla++XrARHP8AjUBhtuINZStdHOOxFsWc8iI39v8AxWRc68W8ctlINu3bKoYiZJLsPc/5RVl5q44rqcPb1EZW9o1k9zt7e4rPuISqFDr5T9KePNLLiHnAsP4mHVvL/wANeJafmKNlZY9i1z7jtW0cBwouW1IyzG8Vh3ADFp9SJY7GNIFa5yDxTNYiRIGtXleUzpaeE3bFnxw5lnEGBsokZdesyfaKLDcMtquYEEd40PrVYbi+KZ2Y4YrmMeRlYNGgJLEfgKmcDxO41k+KgtFdAA2aR3209qXw7ijMZhrRxLYhoAw9p/MTChXjxD/9qEfWsIu4gOzuQZdnaB0zHNG3SatXxB4y7Xms52FnIjFQdHbMYLfvRAgHTSaqaEzlGo6d9a0wmoyzvOjeR1/1rQeXbanD22Nu2VykCRLKCTMknc1VMBhv1ZutbZwGygDud2iJI0A9/YxtXJz4O7grK4m1bt37NpibdttkFxQcy9dXVoMwH96eU3EKBicjwCuYC4RqBsFMAelVjiGLvJnBZ0FzSNIyxAEdBFbi/wAN7WKuXb9i9kVmJW1kEWrgXKwJBmCQdOmtZHzdwq7bv5HXUdFltRM6xUyap3VL8i8YzPZwzmLareJGnmdnUhvUhTH/AIrduGYlGQZdv6V5x4NZyuHTR0JZleVbJtKA/MP6VrfL/POEtxba7ncxK21a4R3nKDA9TSy7XjrTTbGI2pZpqLXEZkzWipMSJ2+tU3HcSvm9lZ8ViJLALhlt2baRB/WEy+zDzGFMHrT9i9XXxhwTthWuLPlADRuFJAn6TNUn4q8nJh7GFu2kCkqtq4yyfEZUlXck/MMlwE9cw7Vr2Dwmewbd1WylYKuc5g7gt1qp/GQ204bvDPftZF3jJJc67DKWn3WiC/jB0xzLKiACI2FdqueQIgye32pFrWxYiJMdz9KmeCqgAYa+Vt+5IERV26TIO1lQqiZiuZTr0PWkOOYUAKyiABrOupAjbQdadXuHPbKXMwOe6AE2Gu2v0qa4NiJbK1oADckb+34/eo3rk1Hw90W7qPEhXUwddARMj8a3PgfCVu5L9x3u3CGyxooV5hTG4CsVA2jed6yLhnDRfxV9IGVfEyg7Dz5ViK1rkRzhlFpiWRcoVjuIGo+n5ClnV4LRyk6LhmtuJId4HUjMQCPT1qQ/SvD8wGVZ/aYQPck1WMbxNcPiclxXAuSVe2pdVGnlHYmfbSpO/gv0hQmTJY/a8TW5dHY9FQ9R1k7bGZ0u4/Uy14XUzaEEbjUbSCD1EGs35z4QFdb2WQ4VWPbKZUn7D7Cr9ffKoQbn8O9J3LCnR1DIRBVhII6gioy5E4Z1hsYAoBP3P2oVfL/wy4fcYvF5M2uVMRdRR/dUNAHoKKtf+f8ArDbzrxviZvPmLSYEETrAHfWfX0mrfy1z+ty2MPjTlIEJeO3oH7H12qk8S4e9tvNbKexzA+3ama2iQSASFHmIBIUHQSeg9628k9r/ACGF103PCYG5YGe0QQTJEyreo7E/aoTmvnQ27RDwl0/LbVgzmf2mgDKvruYrP+Ecw3LVm9bGIvoCg8NLZBXNOsltUEH9mP6xDKTLGTJ1YyZYydT33NYzx/rS+T8XLl5LT2ZNzLdMwGMqxEAlzBMkmdO9N8Zh7bWi1wtbc5lIlXGhIkCBI077VDcP4w1pMq6Enf0pxaxgzeLchsuynYse9dUnj/OWG8+t8JLlvgz3AbdprbEkmS6poYGoYzM6QJNSZ4k/Dr9tcyuSn6xFmAQYEExJMtuBtVSxnHrzqAWyiZAtjJEHTbXeixvFmu3Vu3ILQA3YkTrHrNZ5YYc2LmeXEbrwrmTD3rYbxVB6qxysD7GkMbiS5yjRN2baR2H9aqfKvGbQhrXhajVSBIPtuKdcf5mVVYlhJ9QK5rHRCHEeS0x1u9ikvLaayMjBxK5ZGQ6erR6eu1ZrK2iynK7AlZDEp5TqRHzAxpsPcaVKtzJcdHw6MFtXGDXCdA2TVR6DNl9yB9a8ik6AEk9OtdE4jDLvhLYbmW9bBCEDSAxAJX+5OgO+sdasPIfF1tPirtyDns5cpPmuOzqTv6A69TvVb/8Aa2L8PxP0e4U7gT+AM/hTXB4e4z5FVy8HygHMPp0pXVgjf/hrx8my9xmAD3bj6n5gJE/4jJ9RWY/ELicY++UdyH8N1OY+RiCGy9wYBj1NQpxWMwyEZbiKsbg6RBB12+UfY9zMLjMa1xizHUx+ACj8AKmSipKxxTI2ZwXbMxzEkmDpoT+VX7lLBHE21RbpsWYJIteR2fMCGZgfMYEQZGp0OkZpYuGVQSQWE5YkjrE9etaTyviks37YCG3bZoIzMwnYN5tdYn61OfCsPxoHKeAIxOIRSwXJbMdJIKzGwkKNo2ncmrBhsPlJA0M66axUOce1nFsyZSjKgYnTLlXpprvO/Wll5htuYVzcfbLbhyNdiwOVd+pqJ0vVT+KeFgVknxK5NxWJxCPYZchtlSLlyMpDs3lGuhDLMfuitQxFyEljtJ+gqt8zcOuYjDB7LMt6zN1FBjxVAJey0/vLt2YKelaYWe38umeUvrwzHh/w4veHke9hQZkQzOddeqCNfWpvA/D9Ft5bt4TDCbKqu5mZadvak7fFke4obzZp18w26769NpiaYcd52s2D4dpS79Y0Vfeda9K+HxY81ze+d4h1x/l5TbspauD9VcRv1m7BQR8wG+s6imiW4uEERAb8qq2P5muE9v5U54fzZpF3UQYI1K+3celcvl8fjv8AThrjllOynIonG357Oftcn+laTaSLQ7kz9SdPwrNeSbgXEYhyRBXQjWQzk6f76U85y5te4Bat+RAZ0PmYAQMxGw9B9zWF8dyu1e0ifX4ki3iTbvDy5sqODJHTMR0E6VoPCeN22UEvmZug6f0rzK5k69a0bkjmm4FCOuYCPMN/Qmpzx1zGmOW+K2Pw5OY7n8uwpLF41EEuwAHcxUDxDmfwsJcvDUIjH10G3vWH8Y5rxGKJN24cp/ZXQex6moxx9jt00fiPxwCXWSzY8S2phXL5c2mpiNpmPSKFZMtz2oq6JMfxjup3iHGHAyFhA9AfxioJ7580EgNAIBIBAMgEDQ6660GQnU1wVq8srl2Ukjkmjpy+JPhLbypAcvmC+eSIgt1Hp6Cm1QY1oEyaKulWgDaiLUbCK4pgCJoBRVm5S5Gu43zwUszGfq56hZ3A6n6d4lOO/CLF2VL2R46jdQIuD2XZvpr6VPtN6PX1TMHijbYEAfUSR7dqsfw84SzYhLrAC0hIzNoC0bCe3euvh3wW3exdwYmyLiWbTM1t2NsZs6JDGQQQGbTuBV84JySn6FbzWv0gWmuMEJHmJd8pMwDpFTnlxpWOP1deE4m0YFu4jegYGptcOOqjX0FZJa4Fmuxd4dasKoDrcsk22BB1XPb667ny6HXadGv3S2CB/WARplMOcu2vcx+NZcRV5d8X4clxCrKsEEEQNq83cT4eFxty0AQBdiP4d/yrR8Dh7L3CjW8dai5l8VcRfuZmlgCVJ1Tyg54ywRJ1imnMXJ1976ug8T9Gw7tduOQrPq/hiB8zkBvTQ6jSqx4ovMVHhmOVSilQIdgG+pP9Kk+KYzKiKrKLmIbKjMYFtXJXxGI23gHoJOulJjhd9ra3FwiyQMqGFAC/tvmYMxO+UR69jCcZwGJkvftFZj5VEdYiCfX/AHFdE8dn8rGXtvhtXFMHY8S1hb1zx8iqQzwC7KAGJA0nr7e1WnhWHREJVQq9PavNNnmK8ty27sbnhn9o6ldoJ7+tajwn4j4J0UXL9y2wHy3A+UemkqfvXPcbLw3mW5ra/Y52ubf2YOp/f9B6fn7VG80czrhLYZiAxUlQTH1PpS/D+ZbGKs57V62yqQCex7EaQSJivP8AzXxC5fxl65eJJ8RgoP7CKSEUDoMsHTeZ60Y47vKbdRIYLjJWzcd4JRRl3g3HJI07DQ/QfSGwcCbt0zroOrNv9u9NXvFgB0BJ9yep9YgUTsWjsNhXXc96Y6DEXy7Fj17UmPSuiK5rM1mXHC1ZCrAJWWIAGZo0JioK9c3Pp+JpO5iSRrSWaryz2mY6CnPDeIvYuLct7jodmHZh1FNqFZra3iuKpieF4i4h0azc8p3VlBkH1BFZINqmuXuNeE11HgW71tgR+yr5SFMdJ2PuO1Qq/L9qnHHR27KA0VJ5qFWlb8TbwKf8wt7CfyqJxeNsj+zT6moiaGatL5N/ImYu3uzSVOsDdRRc8S34ma2yoc2Xw3MZbnrHam0Vmp0w0p5xLGLdul0tLZUhfInyiAASNtyJ2H5ksxS1pCSAASzEBQASWJ0AAGpJJ2oBO7UrytwUYi+A/wDZpBf+Lsv1j7e9Wnlr4JY/Fw90DC2zBm8CbhB7WhqP8RWr1wf4BeBr+n3CZnyWUUH3DM350rLrgSzfKR4RjkVVUABVEADQADYAVNnjKINSIpva+GuWP+JY+vhj/wDqlL3w3RxD4m7H8AVT9zmrCYZxr7YV1ieD4TE57ptI7vaa2/Q3LbEMbbFdTqqkHcRpFNeVMSVa5bcEMLjmDvDHOJ+jirBw/gmGwqwon1c5j+Og+lQPGbypjlZYi6gOndPK34FKeUs5GNl4SmOuWVIkACfMYkLoTJj7fWpC5ctG0oDLB+XpPtVNxuZbrlk8SxcSGCLmuAg6mGcArB2UTI69ETxLCKFFtsRduKfJaW1iE8wAMS0INSRLGJ670S8H6bXFMOgExpVS45xRLeHxl45VVotAyNT8oAH964w+lTPEccUsmTqQdew/rWd8zci8UxVq3atoGt53uD9bbCKGGYBtQxeXboY11ow5yTlxFO4pjr98nw7mVewjX6mq3dW+hgm4PqSDSWPwdy05S6jIykghgQZBg++vUaUj45jc/c115Z+3/rKTQPmmSPwiitXWVgykqykEEaEEGQR6giiL0U1mbdeSPjXYvWvA4iqpdIym4Em1fnyjOqg5GOgOmXfbYYtxbE+JeuMFyAuwVSMpRAYRCOhVQqx/DTPeu2ckkkkkkkk6kk7knqaBoAK6muKOgDNdXcMQiOYy3M+Xv5CAZ7bikmNP2vK2FVYhrTmPUXDP9ftSCPoChQoMKBoUKANWEHSZ2Pb2o+lcxXXT/QfnvHpQROhR0KDdxRGhFDwzQQhRU84fhLbswu3fCARiDka5mcRlSF1WdfN6etS3IPK3/qGOtWGYLb+e6SdfDUjMq/xGQvpM9KAt3w7+Dv6bZXE4u61m0+qIgAuOu2cs2iKdY0JI10ETtPLfJOBwQnC2LatBHifPcIO4NxpaPSY0pvevg51tqAlsLbRRoCQBoB2Eqo9jTmzdIuLbQ/KuZz0AmAI9TMf3T2pe3J3FOM8CTVM4/wA92rV0WmvW7ROwZgpbpOp76fSqz8RPi8uGLWMPF28JBj5LZ/iI3b+EfUisMv3Ll93uXGzOxl3c9fX+QGw6UXeQnD02nH3iVuZh3Bmm2J5luDqK81Wr5tn9W7KepQsg/Agn8KVbiN59GvXWHY3HI/E1Hpf1fvPxq3M3xAuBwtp0JHz6zlG+sdT23ptwDmF8W5J0NvRTGssJM9D+zpWbl8q5RoB/PQ1dvheAwu9/E/7Vp54zHEY5W5NA4JxXMGtXTFxTKk7MD1U/yqZw+LS0pa46+h0/lUQ3L4dhnAIP3HsRqD7U8wnKNiyoCKzHSM7M4X2DkgHrO9YxpTLi2Le5Ze4AQonKOrgTG+wP40fw65lu37WIvsjLbu3JtBjJVERLY+5Vm92qS49Zi0Qup00HfpTTggteFbTMvg4VQCEMg3UGXIQu5Ug+XfMV0kCnjdJvKe5o5YtY6w9i6qtlt5LbsoZrdx9A6HoRA6idK8w8c4S2FxF2xdHnsuymNjB0YehEMPQivTg4iqQGcKLcXr0sPIskW83ubcTtCP6V515v4mMdjcTik2uXPLPVFVUU66iQs/WujHljeFeJoUbpG9c0GOjoqOgADQmhRUARNPOG4RrudEjMQpAOkkOBv/ipnUjy9cjE2/UkH7T+YFFBn4Dfukx2E/lRXLDL8yss7ZlIn2kVO8u3Ct1J6sfz/wBau3P+FNzh2bc2mVvpMN+BqLnq6XMdzbKaKjoVaAo6FAUBzFCjoUB1moC7XSpG9cle1Mi9nFwdgNCKf8tcc/R8XZvN8qt5oGuU6H7aH6UxtYEm1duZkAtFAVZods5jyL1A601ii88CcPSHCeNl7avbZHQ3SFIE+V8zAnXfzD6mmXGuZrmFw3EL+ZQQ2W35dZCIiKepAuM59mrGuWub7mDW4iqHS5qFLFctwRDggGdhI6wNRS/MnPl7F2zaKLbtFw5UEszMB+0+kidYjtvWUxu2tyliuSWMkkkkkk6kk6kk9TR3LukDauDRVqyCl7WlI0pbOtALeJuNhH1PXWtD+DmDW6b4T+2VkMEgB7bBgAOxVlOu36wekZsX1mrN8OePrg+IWrrsFtsGt3CdlVtVJ9A6oZ7A0XnijrpuOGxABhptup1V/Kfx6etSlu94mieb+75h+G1T+BxiXraOhDK6qykQQVYSpB66U4ZoFZzxf6r/AKK1jcKti22Ivny2Ee6w3/s1LCe5kAwOwrz/AML+Jl21btr4KsVu3bjksQLhuF2jKB5SGuTMn5RpWpfHTmEW8AbCuPExF1FKhoYWkl2bLuVLKB2hxXn6Kv1kmkzK9pDiHGLuIu3Lly4wN4+YBjlyg+VCJ1VdhNJrbNMjSy4gxTgru+I0NNWFdZpNA0UOBXVc0JpGFCjoqAApXD4go4dd12+xH86SoxQEhwe/F1fcfnWu46wLuDuJ+9bYfcaVjvD7fnVpjzLA7+YA/aa2C1ei2B3FYeXuNvH1WKKdBR0tj7OS7cXs7adtTSNbsRE0cVzXRoApoUIo6AcLaLevtSlwBB3bt2o3vgaWxP8AER+XakCkaneq6S6MFRO/40gok+ld3LTDLKsMwlZBAZdsyzuPUULqx5evWkZMmiArqKBGlIOYoUdFQYUa7UVHQQ6Na5FKWLDOyoglnYKo7sxyr+JoD0v8HMI1rhGGDbuHuKP4LlxmUfaD/iq53nnQbkwP5t9BP+zTXC8O8HDJatQvhWgiHoAqhR+Q+1FwVXNtDdILhANDI7zPWdPsKpDynzYrDHYsOWLDEXRLEkwHIWSdYy5Y9KiatvxWwpTi2K0gO4dfYqB/mVqqVJQjRCjNCkYhRmio6AKirqiigxUdETQoA6Hvt/LrRUdAXrjOEwy2SMOoR1u2yUbJ4gBdBGknrO+xqwsGNoEdBVQwmJU8PICkkFS76mHUhtW6aDb1q78KYPZHtXPm08XVZ5zddlkHXUk/Yfzqv1YuebcYhe2TT3nX+VV0Vtj0jLsIoUdKIkamrSMJQrgvQoB0DFGEB7e9Ny9Fn9aeyS/EeIM6WxcuM4sIEthlC5UAAAEATsBJ10FQ0zqdzQuNNc5qLdiR1RPRrXL1JhQoUVBjoqOiFAGKsvw1wAvcWwSHbxg//wCJWu/mgqtVpfwEwGfiL3SNLNhtf4rjAL/0rcpwq3/iSMbLqhh2UhSehI0NJcFwj2sOi3WDOFAYjYkDpIE+8ClVfO0DZd/6U5ubU/8AUPP3x84eFxdi6P8AmW7in/AysP8A9hrL62/4+YMthrdwCfDvLPoHRl/zBaw+lVQRo6EUDSNxR0RoxQY6I0dFQBUVdRQigCFHQoUBcuEcQxFzhVzC2Lb3ALjs+SIS2wli2zMTrpqANewq1cn3fEw6n+EVTOVMT4Vi5dgNmbwV01TOVLkHqSDEHTSat/w8T9W6awjsBOpAnQfaKxzX4+LVR+ICfrl9Mw/L+lVYCrd8S7WXEoOhVj9ZH9aqJFaYf1Tl2FEaUW56TXJI7VaXIJo6KhSDovStm15kzhgpYTA82WfNlB3MTFOXxqgxZQL6xmb/AEpteQjVj5vU61VhO+JWUF1xZzm1mOTxIz5emaP6U2Fs9qdNckbUgXpGGtcPXWYmuGNAGKFFmo4pGFc0dEaAMVs3wTwht4W5cC+fEXsqeq21gfQM1ysYmvUXwx4EMPw/ChhDi1mM7g3f1jT6y0U05LdhbGRAu56nueppS5tXJaic1SVC+LGBF3AYpe1rxB72iLn/AG15vr09z8w8B1OviI6R6MI/nXl9Nh7VNVHVcmjmipGKhQNCgx0KFCgCoUKFAChQoUBrPwT5Ws46zfW8bo8C+jrkIVCWSNyDJAQ6dMwPaLPZ5Zt4HiN3D2Q3htZtXRnYuczNdR/M2p/swf8AFT34A3GPDDKFQt64qkz+sE5y4kbA3CmkiUPrUhzbfW3xPDltM2HYe8XP5Z/+qpzk1s8LfZkvxN4Ndu4hTaQvkEECJlz5QBMmcrbdqqmG5XxbkKMPclpjNC7AEzmIj5gNepjfStQ+KPB8aLtm9gFutnBV/AXMw6rMAkL83pMelZeeN4u0WtNcvWyCS6OMpDOczZlYTqWJ1708Oiy7J/8AtrE6kWLkCNYGXUgCGmD8w2n8DRWOBYh//l7p1iQhkGSuo30II17GlhzJidD+kXZEbnNt3nf3PXXeuf8A3LiQIN9yCIOu++5gE7nr1q0mmJ4a1tirlVYbhjlIkSJB12INFSOJxJuMWcZmMamSYAAHXoAB9KFHA5SeBUC0xA179ajr38qFCqy6hRzOgpM0KFQp221JUKFAWThi/wDB3f7p/OoB9z7/AMjRUKjH6q/HJrk0KFUQm2Nex8CPIvsPyoUKqIyOqB2oUKZKbzef1if3W/KvM175m/vN/mNChUqjihQoUlCNChQoAUKFCgBXS70KFAGBqa4NChQT078F3J4HhNT/AM/8MRdAqO+J4/XYA9f+IE9Yi2YntoPtQoUZ/wBaPH/aLFwJybaSelZ7/wDENYXwsI+UZy7rmgZsuWYneJ1ihQqMOl59sYtGuG3oUK0Q5oUKFI3/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data:image/jpeg;base64,/9j/4AAQSkZJRgABAQAAAQABAAD/2wCEAAkGBhQSERQUEhQVFRUUFRUaGBcUFxcUFxYXFxcXFxUXFxcXHCYeGBojHBQVHy8gJCcpLCwsFh4xNTAqNScrLCkBCQoKDgwOGg8PGiwkHyQsLCwsLCwpLCwsLCwpLCwpLCwsLCwsLCwsLCwsLCwpLCwsLCwsLCwsKSwsLCwsLCwsLP/AABEIAMIBAwMBIgACEQEDEQH/xAAcAAAABwEBAAAAAAAAAAAAAAAAAQMEBQYHAgj/xABFEAACAQIEBAQEAgcGBQIHAAABAhEAAwQSITEFBkFREyJhcQcygZGhsRQjQlJiwdEzcoKy4fAkQ6LC8RUWCERTkpOz0v/EABkBAAMBAQEAAAAAAAAAAAAAAAABAgMEBf/EACIRAQEAAgIDAQADAQEAAAAAAAABAhEhMQMSQVEiMmET8f/aAAwDAQACEQMRAD8AyJyHYBdIDdDvv09Bv/LUO+C8AfEMAAMuYZsxK9xlB/eOwHcrTfA4O41xAmrZhAn16zoB3npU5i8ULF0KpGUkMSu0x09qzt/GsjV+IcH4deRbV+34gsIpDqxQQc5EFCCLYkkAfvAnear+M5dwlxsq2A3lVrS28sXFYZjkJnKgmYGpLHUaVU8JzFcUFSQwKlVMnSYDIR+0pygjsZ6E0VjjAzAM2TzAADNkWVyEookgQV8s9BGuhnk9RE81cuHCXWSUMwwVZDKpUdGZpE5hIZhpO1OOUsYbbBrJt+IVxGbOCYTIo6a6kSPrTniPDbsqLq53VYD2xmLAElXVgYuKdimjLI0Gw7wvAeI27LLayG2oaQChYA+ZgZEgw23qKWfMPGco3gdstgb4LIto3sOHmcw1EEHYLMTPrUBbO01YuUMBjbof9CiJXNmyxMafMO1ML/L2IGIex4TNdW6iMEEqHumLYzfKMxIiYp4/2sK9So5o/KgSPy/1qS41ytisIQMTYe3IkEiV3K/OsiZG09u4qMirSO4R0pWzaUgktqP2Y+xze9Jgka7UGuSPWd+ntFBCdIol3FdAwPX8qsXJuDw95ymIOhBgbCR1nppNAQniQe23r1qQwVxSbmYtqhjTruNelSOM4dhouhUbViLbhv4oWQelR1otZzLGhHvvU72cSGMwji0hLgwQAoEENsDNNMJxO5h2uCFc3FKHNJ32II1kE054txMOiBCJBkjYjTQ0nZuJlbxI1BjTXXalOJydkqEu4dlILLAbYwQD7U5LEqFBAVdQs6gn/ZpfimFLOvh6nLOXfbaBSvGgyizmEE2xqBE7EyO4mq2WkDS1g7fUUhTi3OUx2pkTUxIqQs4eUzklYiCPTUaUwtnfr/WpbBY0IkHYMOk9qVOH9/mcvaa1BGiwxgFtRMinnDbHhWGb9t9ZPYU3x623tFwBmDL5vcwRp6V1jb8qsfun6bVlfyLiJtH/AI7/AB/9uv8AOp7ErKINJKu2h/eJH86r9oTjT6En7W6n+H4nLbsHKMzsiKTqWE66HQL1n1FVlOhEjh2AtXG6xcj7wPyFPGxeW24/cB/6LYH5tXNjg/6hnLgnxEXInmclnJGaPlBgn2UmIFN+I2nNm7mQqxUfxA+IwLGR0EdYrP1p7XH4X4PLhS//ANR527AD85qNz2vHUYe8DiDdHi59ltH+1BCk5SJAUMASTOoBi58kcP8ADwVhZnyzPuZqkcasNa4kSSINyB6SB/Wl4/JcbdfR5MJlJv4ecQxfhXGQtnIPzaCZEzA060KQxGB8xoVIUvF8umzhQVcNfN3K+Q5kyGVGRxoSSJ7x9QIVeH3cReW2BLbem5k+1WHhvGrVqzY0aFZ4DnOQAplgQBs2QaDQNG1PfhtYY33dtdFPpLgNp9CK6bdTaZN3SIxnw8xFseRgxjUTl+077VX8dhrts5byMhOnmHX0Oxr0M2GBMkUtf4HYuJDqrgjUMoI/Gs55Kq4R54wvGibZs3CGXoT09+p671Pcu8U/RQCtwro63bR1tlSCAR2OphhvGvWNH45yFhXtFVtIo6FRBHsRqKx7j/DXwlzIWzKQ0H2jQ/hVSzLgWWctQ+BnDsuGxOfQ/pCofpbXX280zWi2eYbKk20CQACuxzMxJUn1gAz61l3CeODA8EzKMl6/5mIJlmPykZvlPhqogaeXrqapL8x3brFrTMGNtFyk9bZ8rLrqcsj7UastsTbuaej8LxexjbXhuFbxbQlWgqyuCGHqJkVkvPXwWy5rnDTmW3PiYdiTcTSZQsfMIIME7bTtVPwvNGLsXEZUuDIGgZW2Zi0TGwJEe3rVq4H8Ubn6WhcxnGUltDGRnWfZ5H1iq3fqdfjLruwkQfxnqDXCGNfWte+IHKtnHv4+FZEvNazsn7N7oG8uquNtjm0FZDbIK/X+VOXZOC+s1YuVcECrtrJESOkE/wBKrr76VcOVk/4adZJP+Y0s+lY9oy7dZbmUnTxABIPf7b0tj7WhJY6D9kfhUpnRbYe1LM12C17z9YJVem2+9RmNw4LuzXYUAAsJjNvqB0FTskRfu58u5yiOx/1o0uSGBIOggEnyj+dC6NSEZrzZoBVSB79yDNE/D2QnxAVJBAB0Mnb6VZJvgVq3mUhpuQdPSB/pTPjXiyPGAkTopkCTtPXaj4MjW3X9qJkLBIB316R2p7zM4YjIG1UfhPap+q+KoKksJovoQR/5qPF099qdBbjLMgjedtetWkjh1mR7/gKWJLKp21im6NH++4p3YcZAND2nvFAK2HYW2WJBOhHoa74Mha8gZ4BPnLCYEjQdyY+n4FMYVjbzSoXNlmRGYelI3cSQq5dDEE9dOv40j22nGYzA3bQQkQPKAhIJbbcfyqmXuTbL3f1d5UFoRlW5mcAQRnd28vsMvsKq3A8S9xha8UWrZOrHWJ3gCC7elamMDhMFhlTBWc15h/bsVzknrMg+ygRU3hU5ROBdXueBbyp4a5yu5JIKqS0Eahm+WTBOutTh4mlqyqvbYFFKE27VyII8rISuoGWY13FV7hvKuOuMbhxF4M5DEC4ya92yz06TTvFcJxOHzOUN9wCFa7eu3Qs9VVmyzHpUe6/VYMBzI9/DM+AuW7d20AWW7bPhOWnTQjKQYmJykkRpWY808V4gMVnxGRLjhWGQRbX0k9fLqJNJ4bm3E/pK7AzGUQiAbNnEfLB1qW4hxay1thcuC5dRwVW2pKiW8oZ2AD6dBtJ1qtavSd7RT8z46dbtj7r1oquNnH4XKJwpmAD5U3Gh60KW5+FpHcF5OtYnhFu58jhr3nkyXNxgqx1WFQekk7zM/wDDHhD28Et26MmaWGbYLPlJ9IAqO+GHNuGGGOExBCOjs1lmOVXzmcs7F8xIg7giNZjUOD4hfCCdgPypZd6XOtxWbPMas8W8SGYDMVu2HFtlkgxcAAUeU66irbhHDoGKhTHefseoqI4twhCGJAgqQYAkg7qT1HvR8N4bdTCu8nYlQelSZHjPFLFuQ15UO8E9B1Pasg55uW72Nw9tnC2yUzuCIVLjqC0nTQAn6VenGORma3eVpE+HcUBTr+8FmIJHfQes0Pm7l0q97FEhUL5bduNzklyD0UN4n1jvTx1vYy3rRjzDjLlxw7n9Wy2zbTTyqyKyCBt5WkbaCr5yJypaKpcKh7jAHMwmBHSdhWX33d/ADeZXS2B/gJtx9NR7DsBWrYPjv6HbVWuZXYAgJbDkDYFizACSIj0q8vxGP7V9/wDRSpjJpUFzLyXZuoc9kBtwwEEHvIqZ4Vx9zbfOSzIpYwsaAxJAJG/rrVauc7ub/h3GYAwBNpSmpIHmD5hqO3UdxUcfFc/WXcNxD4XEst12ZbOcFF+a5bgynYLrP0I3NV3FoFe4qfKGMd8s+UH1AP3q5c98Mc4+3btDz3wNtoDTJMfKIk+i61T8bbIuXA8ZldlMbSpymPtWuPMZ5TRq29XDgNx1wqBVEecyTqTmbRR1qnkVcuA8RS3hVSD4gOog/KXJMEbmDMUs+hCCYS8beUMFIuGJE67/AM6lL/CAbai9f8Ro83hqAVJHWdCYpO/j0BnN/wAwEAgzGX13qI4lxzIGEnM22YRHfap5ouiVsPaY+AzKkwGhR4gUnMWE/T2FNMXxBnct5QTA8oyjTsOlWPk3gS37GIxNwqoDeEhPQ5cz/wCZI7SaksH8NbjqHVZE65tM6+g/Z6+tXuTspNqPmdjpJ9BT/BcAvXFZrYJjeJ+xit+5f+HlhQrugkgaQNPY/WrHgeWrFnNlUebenzRxHlG9wN1tvcg+SMwg6CQMwPbWk7WN/VlI7xp969B8z8Lw1lmN1QEYFX2gq8iCOgMn2rAMQvhNctA5vDa4gMfMJIDfUAH60dgxVZJ9qcYJCHA6SOxpFbJOxH9KWwl8JBidesjrTJOcT4ESqeECTcueZR1OUwR7AE+01D8XwPheGD8xUk6QBJ0E9TG/arXhONFbYuW5JBOU9QxUgfYx9JqB5vvhriEZNEg5WzGZnzdjrtUY7VZ9RfDMIbt1LYPzED71vvK3LVqwigLLR8zeZjO+p/KsR5TxVu3iA90wqAn66AH/AH3reOA8xWnVWCXcsfOyG2h9VLxnHqsio8m9rx6WNUVLZZyqKBJZoUAdyToKgnx4vx4Fprltv+YYW2R+8pOrDsQIpxxm7bvIGAW7l1RX1thxqrEbEgwRO1N+F8IuXLviXb91/wB22GhF0AObLAbWYEaT1ianjo+Zyxvnnlt8HiXuD5LpMHeJAlCPpv60w4UkEuyuyqym4EgRr5RlEkAn8jW2c9cpLibYDlgAZOUxI6g+h+9Zlzti7pu3rFm3asWLNxHItDI94tbBDu27ZVZo2A136XjflKz6d4Lk7D4pBfHiJ4pZsquCBLGYgx6/WhT3hXD7iWVAzdToYHmJb+dCl7VOmccDslsTZUdb1rbt4iSa37geJlUP0Pvt/Ksf5SsW7d3Cm7KM97Mc0r5QHFoR2LQ2u+nYVpOKxBwzzrkbUR0M0/NNWK8XMqexPFw7tZEFgslQRmCkwGg9J0nUTpXd/irpakk+YjMInKOsR/rUZNu6VuSQwHldDlYTBIBHTQGPQV3xRGvpla++XrARHP8AjUBhtuINZStdHOOxFsWc8iI39v8AxWRc68W8ctlINu3bKoYiZJLsPc/5RVl5q44rqcPb1EZW9o1k9zt7e4rPuISqFDr5T9KePNLLiHnAsP4mHVvL/wANeJafmKNlZY9i1z7jtW0cBwouW1IyzG8Vh3ADFp9SJY7GNIFa5yDxTNYiRIGtXleUzpaeE3bFnxw5lnEGBsokZdesyfaKLDcMtquYEEd40PrVYbi+KZ2Y4YrmMeRlYNGgJLEfgKmcDxO41k+KgtFdAA2aR3209qXw7ijMZhrRxLYhoAw9p/MTChXjxD/9qEfWsIu4gOzuQZdnaB0zHNG3SatXxB4y7Xms52FnIjFQdHbMYLfvRAgHTSaqaEzlGo6d9a0wmoyzvOjeR1/1rQeXbanD22Nu2VykCRLKCTMknc1VMBhv1ZutbZwGygDud2iJI0A9/YxtXJz4O7grK4m1bt37NpibdttkFxQcy9dXVoMwH96eU3EKBicjwCuYC4RqBsFMAelVjiGLvJnBZ0FzSNIyxAEdBFbi/wAN7WKuXb9i9kVmJW1kEWrgXKwJBmCQdOmtZHzdwq7bv5HXUdFltRM6xUyap3VL8i8YzPZwzmLareJGnmdnUhvUhTH/AIrduGYlGQZdv6V5x4NZyuHTR0JZleVbJtKA/MP6VrfL/POEtxba7ncxK21a4R3nKDA9TSy7XjrTTbGI2pZpqLXEZkzWipMSJ2+tU3HcSvm9lZ8ViJLALhlt2baRB/WEy+zDzGFMHrT9i9XXxhwTthWuLPlADRuFJAn6TNUn4q8nJh7GFu2kCkqtq4yyfEZUlXck/MMlwE9cw7Vr2Dwmewbd1WylYKuc5g7gt1qp/GQ204bvDPftZF3jJJc67DKWn3WiC/jB0xzLKiACI2FdqueQIgye32pFrWxYiJMdz9KmeCqgAYa+Vt+5IERV26TIO1lQqiZiuZTr0PWkOOYUAKyiABrOupAjbQdadXuHPbKXMwOe6AE2Gu2v0qa4NiJbK1oADckb+34/eo3rk1Hw90W7qPEhXUwddARMj8a3PgfCVu5L9x3u3CGyxooV5hTG4CsVA2jed6yLhnDRfxV9IGVfEyg7Dz5ViK1rkRzhlFpiWRcoVjuIGo+n5ClnV4LRyk6LhmtuJId4HUjMQCPT1qQ/SvD8wGVZ/aYQPck1WMbxNcPiclxXAuSVe2pdVGnlHYmfbSpO/gv0hQmTJY/a8TW5dHY9FQ9R1k7bGZ0u4/Uy14XUzaEEbjUbSCD1EGs35z4QFdb2WQ4VWPbKZUn7D7Cr9ffKoQbn8O9J3LCnR1DIRBVhII6gioy5E4Z1hsYAoBP3P2oVfL/wy4fcYvF5M2uVMRdRR/dUNAHoKKtf+f8ArDbzrxviZvPmLSYEETrAHfWfX0mrfy1z+ty2MPjTlIEJeO3oH7H12qk8S4e9tvNbKexzA+3ama2iQSASFHmIBIUHQSeg9628k9r/ACGF103PCYG5YGe0QQTJEyreo7E/aoTmvnQ27RDwl0/LbVgzmf2mgDKvruYrP+Ecw3LVm9bGIvoCg8NLZBXNOsltUEH9mP6xDKTLGTJ1YyZYydT33NYzx/rS+T8XLl5LT2ZNzLdMwGMqxEAlzBMkmdO9N8Zh7bWi1wtbc5lIlXGhIkCBI077VDcP4w1pMq6Enf0pxaxgzeLchsuynYse9dUnj/OWG8+t8JLlvgz3AbdprbEkmS6poYGoYzM6QJNSZ4k/Dr9tcyuSn6xFmAQYEExJMtuBtVSxnHrzqAWyiZAtjJEHTbXeixvFmu3Vu3ILQA3YkTrHrNZ5YYc2LmeXEbrwrmTD3rYbxVB6qxysD7GkMbiS5yjRN2baR2H9aqfKvGbQhrXhajVSBIPtuKdcf5mVVYlhJ9QK5rHRCHEeS0x1u9ikvLaayMjBxK5ZGQ6erR6eu1ZrK2iynK7AlZDEp5TqRHzAxpsPcaVKtzJcdHw6MFtXGDXCdA2TVR6DNl9yB9a8ik6AEk9OtdE4jDLvhLYbmW9bBCEDSAxAJX+5OgO+sdasPIfF1tPirtyDns5cpPmuOzqTv6A69TvVb/8Aa2L8PxP0e4U7gT+AM/hTXB4e4z5FVy8HygHMPp0pXVgjf/hrx8my9xmAD3bj6n5gJE/4jJ9RWY/ELicY++UdyH8N1OY+RiCGy9wYBj1NQpxWMwyEZbiKsbg6RBB12+UfY9zMLjMa1xizHUx+ACj8AKmSipKxxTI2ZwXbMxzEkmDpoT+VX7lLBHE21RbpsWYJIteR2fMCGZgfMYEQZGp0OkZpYuGVQSQWE5YkjrE9etaTyviks37YCG3bZoIzMwnYN5tdYn61OfCsPxoHKeAIxOIRSwXJbMdJIKzGwkKNo2ncmrBhsPlJA0M66axUOce1nFsyZSjKgYnTLlXpprvO/Wll5htuYVzcfbLbhyNdiwOVd+pqJ0vVT+KeFgVknxK5NxWJxCPYZchtlSLlyMpDs3lGuhDLMfuitQxFyEljtJ+gqt8zcOuYjDB7LMt6zN1FBjxVAJey0/vLt2YKelaYWe38umeUvrwzHh/w4veHke9hQZkQzOddeqCNfWpvA/D9Ft5bt4TDCbKqu5mZadvak7fFke4obzZp18w26769NpiaYcd52s2D4dpS79Y0Vfeda9K+HxY81ze+d4h1x/l5TbspauD9VcRv1m7BQR8wG+s6imiW4uEERAb8qq2P5muE9v5U54fzZpF3UQYI1K+3celcvl8fjv8AThrjllOynIonG357Oftcn+laTaSLQ7kz9SdPwrNeSbgXEYhyRBXQjWQzk6f76U85y5te4Bat+RAZ0PmYAQMxGw9B9zWF8dyu1e0ifX4ki3iTbvDy5sqODJHTMR0E6VoPCeN22UEvmZug6f0rzK5k69a0bkjmm4FCOuYCPMN/Qmpzx1zGmOW+K2Pw5OY7n8uwpLF41EEuwAHcxUDxDmfwsJcvDUIjH10G3vWH8Y5rxGKJN24cp/ZXQex6moxx9jt00fiPxwCXWSzY8S2phXL5c2mpiNpmPSKFZMtz2oq6JMfxjup3iHGHAyFhA9AfxioJ7580EgNAIBIBAMgEDQ6660GQnU1wVq8srl2Ukjkmjpy+JPhLbypAcvmC+eSIgt1Hp6Cm1QY1oEyaKulWgDaiLUbCK4pgCJoBRVm5S5Gu43zwUszGfq56hZ3A6n6d4lOO/CLF2VL2R46jdQIuD2XZvpr6VPtN6PX1TMHijbYEAfUSR7dqsfw84SzYhLrAC0hIzNoC0bCe3euvh3wW3exdwYmyLiWbTM1t2NsZs6JDGQQQGbTuBV84JySn6FbzWv0gWmuMEJHmJd8pMwDpFTnlxpWOP1deE4m0YFu4jegYGptcOOqjX0FZJa4Fmuxd4dasKoDrcsk22BB1XPb667ny6HXadGv3S2CB/WARplMOcu2vcx+NZcRV5d8X4clxCrKsEEEQNq83cT4eFxty0AQBdiP4d/yrR8Dh7L3CjW8dai5l8VcRfuZmlgCVJ1Tyg54ywRJ1imnMXJ1976ug8T9Gw7tduOQrPq/hiB8zkBvTQ6jSqx4ovMVHhmOVSilQIdgG+pP9Kk+KYzKiKrKLmIbKjMYFtXJXxGI23gHoJOulJjhd9ra3FwiyQMqGFAC/tvmYMxO+UR69jCcZwGJkvftFZj5VEdYiCfX/AHFdE8dn8rGXtvhtXFMHY8S1hb1zx8iqQzwC7KAGJA0nr7e1WnhWHREJVQq9PavNNnmK8ty27sbnhn9o6ldoJ7+tajwn4j4J0UXL9y2wHy3A+UemkqfvXPcbLw3mW5ra/Y52ubf2YOp/f9B6fn7VG80czrhLYZiAxUlQTH1PpS/D+ZbGKs57V62yqQCex7EaQSJivP8AzXxC5fxl65eJJ8RgoP7CKSEUDoMsHTeZ60Y47vKbdRIYLjJWzcd4JRRl3g3HJI07DQ/QfSGwcCbt0zroOrNv9u9NXvFgB0BJ9yep9YgUTsWjsNhXXc96Y6DEXy7Fj17UmPSuiK5rM1mXHC1ZCrAJWWIAGZo0JioK9c3Pp+JpO5iSRrSWaryz2mY6CnPDeIvYuLct7jodmHZh1FNqFZra3iuKpieF4i4h0azc8p3VlBkH1BFZINqmuXuNeE11HgW71tgR+yr5SFMdJ2PuO1Qq/L9qnHHR27KA0VJ5qFWlb8TbwKf8wt7CfyqJxeNsj+zT6moiaGatL5N/ImYu3uzSVOsDdRRc8S34ma2yoc2Xw3MZbnrHam0Vmp0w0p5xLGLdul0tLZUhfInyiAASNtyJ2H5ksxS1pCSAASzEBQASWJ0AAGpJJ2oBO7UrytwUYi+A/wDZpBf+Lsv1j7e9Wnlr4JY/Fw90DC2zBm8CbhB7WhqP8RWr1wf4BeBr+n3CZnyWUUH3DM350rLrgSzfKR4RjkVVUABVEADQADYAVNnjKINSIpva+GuWP+JY+vhj/wDqlL3w3RxD4m7H8AVT9zmrCYZxr7YV1ieD4TE57ptI7vaa2/Q3LbEMbbFdTqqkHcRpFNeVMSVa5bcEMLjmDvDHOJ+jirBw/gmGwqwon1c5j+Og+lQPGbypjlZYi6gOndPK34FKeUs5GNl4SmOuWVIkACfMYkLoTJj7fWpC5ctG0oDLB+XpPtVNxuZbrlk8SxcSGCLmuAg6mGcArB2UTI69ETxLCKFFtsRduKfJaW1iE8wAMS0INSRLGJ670S8H6bXFMOgExpVS45xRLeHxl45VVotAyNT8oAH964w+lTPEccUsmTqQdew/rWd8zci8UxVq3atoGt53uD9bbCKGGYBtQxeXboY11ow5yTlxFO4pjr98nw7mVewjX6mq3dW+hgm4PqSDSWPwdy05S6jIykghgQZBg++vUaUj45jc/c115Z+3/rKTQPmmSPwiitXWVgykqykEEaEEGQR6giiL0U1mbdeSPjXYvWvA4iqpdIym4Em1fnyjOqg5GOgOmXfbYYtxbE+JeuMFyAuwVSMpRAYRCOhVQqx/DTPeu2ckkkkkkkk6kk7knqaBoAK6muKOgDNdXcMQiOYy3M+Xv5CAZ7bikmNP2vK2FVYhrTmPUXDP9ftSCPoChQoMKBoUKANWEHSZ2Pb2o+lcxXXT/QfnvHpQROhR0KDdxRGhFDwzQQhRU84fhLbswu3fCARiDka5mcRlSF1WdfN6etS3IPK3/qGOtWGYLb+e6SdfDUjMq/xGQvpM9KAt3w7+Dv6bZXE4u61m0+qIgAuOu2cs2iKdY0JI10ETtPLfJOBwQnC2LatBHifPcIO4NxpaPSY0pvevg51tqAlsLbRRoCQBoB2Eqo9jTmzdIuLbQ/KuZz0AmAI9TMf3T2pe3J3FOM8CTVM4/wA92rV0WmvW7ROwZgpbpOp76fSqz8RPi8uGLWMPF28JBj5LZ/iI3b+EfUisMv3Ll93uXGzOxl3c9fX+QGw6UXeQnD02nH3iVuZh3Bmm2J5luDqK81Wr5tn9W7KepQsg/Agn8KVbiN59GvXWHY3HI/E1Hpf1fvPxq3M3xAuBwtp0JHz6zlG+sdT23ptwDmF8W5J0NvRTGssJM9D+zpWbl8q5RoB/PQ1dvheAwu9/E/7Vp54zHEY5W5NA4JxXMGtXTFxTKk7MD1U/yqZw+LS0pa46+h0/lUQ3L4dhnAIP3HsRqD7U8wnKNiyoCKzHSM7M4X2DkgHrO9YxpTLi2Le5Ze4AQonKOrgTG+wP40fw65lu37WIvsjLbu3JtBjJVERLY+5Vm92qS49Zi0Qup00HfpTTggteFbTMvg4VQCEMg3UGXIQu5Ug+XfMV0kCnjdJvKe5o5YtY6w9i6qtlt5LbsoZrdx9A6HoRA6idK8w8c4S2FxF2xdHnsuymNjB0YehEMPQivTg4iqQGcKLcXr0sPIskW83ubcTtCP6V515v4mMdjcTik2uXPLPVFVUU66iQs/WujHljeFeJoUbpG9c0GOjoqOgADQmhRUARNPOG4RrudEjMQpAOkkOBv/ipnUjy9cjE2/UkH7T+YFFBn4Dfukx2E/lRXLDL8yss7ZlIn2kVO8u3Ct1J6sfz/wBau3P+FNzh2bc2mVvpMN+BqLnq6XMdzbKaKjoVaAo6FAUBzFCjoUB1moC7XSpG9cle1Mi9nFwdgNCKf8tcc/R8XZvN8qt5oGuU6H7aH6UxtYEm1duZkAtFAVZods5jyL1A601ii88CcPSHCeNl7avbZHQ3SFIE+V8zAnXfzD6mmXGuZrmFw3EL+ZQQ2W35dZCIiKepAuM59mrGuWub7mDW4iqHS5qFLFctwRDggGdhI6wNRS/MnPl7F2zaKLbtFw5UEszMB+0+kidYjtvWUxu2tyliuSWMkkkkkk6kk6kk9TR3LukDauDRVqyCl7WlI0pbOtALeJuNhH1PXWtD+DmDW6b4T+2VkMEgB7bBgAOxVlOu36wekZsX1mrN8OePrg+IWrrsFtsGt3CdlVtVJ9A6oZ7A0XnijrpuOGxABhptup1V/Kfx6etSlu94mieb+75h+G1T+BxiXraOhDK6qykQQVYSpB66U4ZoFZzxf6r/AKK1jcKti22Ivny2Ee6w3/s1LCe5kAwOwrz/AML+Jl21btr4KsVu3bjksQLhuF2jKB5SGuTMn5RpWpfHTmEW8AbCuPExF1FKhoYWkl2bLuVLKB2hxXn6Kv1kmkzK9pDiHGLuIu3Lly4wN4+YBjlyg+VCJ1VdhNJrbNMjSy4gxTgru+I0NNWFdZpNA0UOBXVc0JpGFCjoqAApXD4go4dd12+xH86SoxQEhwe/F1fcfnWu46wLuDuJ+9bYfcaVjvD7fnVpjzLA7+YA/aa2C1ei2B3FYeXuNvH1WKKdBR0tj7OS7cXs7adtTSNbsRE0cVzXRoApoUIo6AcLaLevtSlwBB3bt2o3vgaWxP8AER+XakCkaneq6S6MFRO/40gok+ld3LTDLKsMwlZBAZdsyzuPUULqx5evWkZMmiArqKBGlIOYoUdFQYUa7UVHQQ6Na5FKWLDOyoglnYKo7sxyr+JoD0v8HMI1rhGGDbuHuKP4LlxmUfaD/iq53nnQbkwP5t9BP+zTXC8O8HDJatQvhWgiHoAqhR+Q+1FwVXNtDdILhANDI7zPWdPsKpDynzYrDHYsOWLDEXRLEkwHIWSdYy5Y9KiatvxWwpTi2K0gO4dfYqB/mVqqVJQjRCjNCkYhRmio6AKirqiigxUdETQoA6Hvt/LrRUdAXrjOEwy2SMOoR1u2yUbJ4gBdBGknrO+xqwsGNoEdBVQwmJU8PICkkFS76mHUhtW6aDb1q78KYPZHtXPm08XVZ5zddlkHXUk/Yfzqv1YuebcYhe2TT3nX+VV0Vtj0jLsIoUdKIkamrSMJQrgvQoB0DFGEB7e9Ny9Fn9aeyS/EeIM6WxcuM4sIEthlC5UAAAEATsBJ10FQ0zqdzQuNNc5qLdiR1RPRrXL1JhQoUVBjoqOiFAGKsvw1wAvcWwSHbxg//wCJWu/mgqtVpfwEwGfiL3SNLNhtf4rjAL/0rcpwq3/iSMbLqhh2UhSehI0NJcFwj2sOi3WDOFAYjYkDpIE+8ClVfO0DZd/6U5ubU/8AUPP3x84eFxdi6P8AmW7in/AysP8A9hrL62/4+YMthrdwCfDvLPoHRl/zBaw+lVQRo6EUDSNxR0RoxQY6I0dFQBUVdRQigCFHQoUBcuEcQxFzhVzC2Lb3ALjs+SIS2wli2zMTrpqANewq1cn3fEw6n+EVTOVMT4Vi5dgNmbwV01TOVLkHqSDEHTSat/w8T9W6awjsBOpAnQfaKxzX4+LVR+ICfrl9Mw/L+lVYCrd8S7WXEoOhVj9ZH9aqJFaYf1Tl2FEaUW56TXJI7VaXIJo6KhSDovStm15kzhgpYTA82WfNlB3MTFOXxqgxZQL6xmb/AEpteQjVj5vU61VhO+JWUF1xZzm1mOTxIz5emaP6U2Fs9qdNckbUgXpGGtcPXWYmuGNAGKFFmo4pGFc0dEaAMVs3wTwht4W5cC+fEXsqeq21gfQM1ysYmvUXwx4EMPw/ChhDi1mM7g3f1jT6y0U05LdhbGRAu56nueppS5tXJaic1SVC+LGBF3AYpe1rxB72iLn/AG15vr09z8w8B1OviI6R6MI/nXl9Nh7VNVHVcmjmipGKhQNCgx0KFCgCoUKFAChQoUBrPwT5Ws46zfW8bo8C+jrkIVCWSNyDJAQ6dMwPaLPZ5Zt4HiN3D2Q3htZtXRnYuczNdR/M2p/swf8AFT34A3GPDDKFQt64qkz+sE5y4kbA3CmkiUPrUhzbfW3xPDltM2HYe8XP5Z/+qpzk1s8LfZkvxN4Ndu4hTaQvkEECJlz5QBMmcrbdqqmG5XxbkKMPclpjNC7AEzmIj5gNepjfStQ+KPB8aLtm9gFutnBV/AXMw6rMAkL83pMelZeeN4u0WtNcvWyCS6OMpDOczZlYTqWJ1708Oiy7J/8AtrE6kWLkCNYGXUgCGmD8w2n8DRWOBYh//l7p1iQhkGSuo30II17GlhzJidD+kXZEbnNt3nf3PXXeuf8A3LiQIN9yCIOu++5gE7nr1q0mmJ4a1tirlVYbhjlIkSJB12INFSOJxJuMWcZmMamSYAAHXoAB9KFHA5SeBUC0xA179ajr38qFCqy6hRzOgpM0KFQp221JUKFAWThi/wDB3f7p/OoB9z7/AMjRUKjH6q/HJrk0KFUQm2Nex8CPIvsPyoUKqIyOqB2oUKZKbzef1if3W/KvM175m/vN/mNChUqjihQoUlCNChQoAUKFCgBXS70KFAGBqa4NChQT078F3J4HhNT/AM/8MRdAqO+J4/XYA9f+IE9Yi2YntoPtQoUZ/wBaPH/aLFwJybaSelZ7/wDENYXwsI+UZy7rmgZsuWYneJ1ihQqMOl59sYtGuG3oUK0Q5oUKFI3/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http://phandroid.com/wp-content/uploads/2013/02/Assorted_United_States_coins.jpg"/>
          <p:cNvPicPr>
            <a:picLocks noChangeAspect="1" noChangeArrowheads="1"/>
          </p:cNvPicPr>
          <p:nvPr/>
        </p:nvPicPr>
        <p:blipFill>
          <a:blip r:embed="rId2" cstate="print"/>
          <a:srcRect/>
          <a:stretch>
            <a:fillRect/>
          </a:stretch>
        </p:blipFill>
        <p:spPr bwMode="auto">
          <a:xfrm>
            <a:off x="5181600" y="1600200"/>
            <a:ext cx="3606800" cy="3810000"/>
          </a:xfrm>
          <a:prstGeom prst="rect">
            <a:avLst/>
          </a:prstGeom>
          <a:noFill/>
        </p:spPr>
      </p:pic>
      <p:pic>
        <p:nvPicPr>
          <p:cNvPr id="11266" name="Picture 2" descr="http://www.blogcdn.com/www.cambio.com/media/2013/03/one-direction-one-way-or-another-music-video.jpg"/>
          <p:cNvPicPr>
            <a:picLocks noChangeAspect="1" noChangeArrowheads="1"/>
          </p:cNvPicPr>
          <p:nvPr/>
        </p:nvPicPr>
        <p:blipFill>
          <a:blip r:embed="rId3" cstate="print"/>
          <a:srcRect/>
          <a:stretch>
            <a:fillRect/>
          </a:stretch>
        </p:blipFill>
        <p:spPr bwMode="auto">
          <a:xfrm>
            <a:off x="0" y="1600200"/>
            <a:ext cx="5126028" cy="38195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dirty="0" smtClean="0"/>
              <a:t>We also need a microphone its 10 dollars. So, how many pennies are in that amount? Are there any more ways to make $10.00?</a:t>
            </a:r>
            <a:endParaRPr lang="en-US" sz="3200" dirty="0"/>
          </a:p>
        </p:txBody>
      </p:sp>
      <p:pic>
        <p:nvPicPr>
          <p:cNvPr id="2050" name="Picture 2" descr="http://img.ehowcdn.com/article-new/ds-cdn-write/upload/4000/200/90/5/214295.jpg"/>
          <p:cNvPicPr>
            <a:picLocks noChangeAspect="1" noChangeArrowheads="1"/>
          </p:cNvPicPr>
          <p:nvPr/>
        </p:nvPicPr>
        <p:blipFill>
          <a:blip r:embed="rId3" cstate="print"/>
          <a:srcRect/>
          <a:stretch>
            <a:fillRect/>
          </a:stretch>
        </p:blipFill>
        <p:spPr bwMode="auto">
          <a:xfrm>
            <a:off x="457200" y="2133600"/>
            <a:ext cx="8458199" cy="457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fontScale="90000"/>
          </a:bodyPr>
          <a:lstStyle/>
          <a:p>
            <a:r>
              <a:rPr lang="en-US" sz="3200" dirty="0" smtClean="0"/>
              <a:t>There is also the speakers that are ten dollars off! But we don’t know how much its worth! Please help its $29.00 and its thirteen dollars off. </a:t>
            </a:r>
            <a:r>
              <a:rPr lang="en-US" sz="5300" dirty="0" smtClean="0"/>
              <a:t>HELP!</a:t>
            </a:r>
            <a:endParaRPr lang="en-US" sz="5300" dirty="0"/>
          </a:p>
        </p:txBody>
      </p:sp>
      <p:pic>
        <p:nvPicPr>
          <p:cNvPr id="1026" name="Picture 2" descr="http://www.dropshipstrategy.com/imgs/products/speakers.jpg"/>
          <p:cNvPicPr>
            <a:picLocks noChangeAspect="1" noChangeArrowheads="1"/>
          </p:cNvPicPr>
          <p:nvPr/>
        </p:nvPicPr>
        <p:blipFill>
          <a:blip r:embed="rId2" cstate="print"/>
          <a:srcRect/>
          <a:stretch>
            <a:fillRect/>
          </a:stretch>
        </p:blipFill>
        <p:spPr bwMode="auto">
          <a:xfrm>
            <a:off x="533400" y="1828800"/>
            <a:ext cx="7620000" cy="5029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1800" b="1" dirty="0" smtClean="0">
                <a:latin typeface="Arial Narrow" pitchFamily="34" charset="0"/>
              </a:rPr>
              <a:t>Hi guys! One D Money Team here!!!!! Fans are waiting outside to meet us so Louis is going to stay with you. Right Louis? </a:t>
            </a:r>
            <a:br>
              <a:rPr lang="en-US" sz="1800" b="1" dirty="0" smtClean="0">
                <a:latin typeface="Arial Narrow" pitchFamily="34" charset="0"/>
              </a:rPr>
            </a:br>
            <a:r>
              <a:rPr lang="en-US" sz="1800" b="1" dirty="0" smtClean="0"/>
              <a:t/>
            </a:r>
            <a:br>
              <a:rPr lang="en-US" sz="1800" b="1" dirty="0" smtClean="0"/>
            </a:br>
            <a:r>
              <a:rPr lang="en-US" sz="1800" b="1" dirty="0" smtClean="0">
                <a:latin typeface="Broadway" pitchFamily="82" charset="0"/>
              </a:rPr>
              <a:t>Absolutely. Hey guys!  We bought that smoke machine so, thanks!!!!!!! Oh my well aren’t you woo.....</a:t>
            </a:r>
            <a:br>
              <a:rPr lang="en-US" sz="1800" b="1" dirty="0" smtClean="0">
                <a:latin typeface="Broadway" pitchFamily="82" charset="0"/>
              </a:rPr>
            </a:br>
            <a:r>
              <a:rPr lang="en-US" sz="1800" b="1" dirty="0" smtClean="0"/>
              <a:t/>
            </a:r>
            <a:br>
              <a:rPr lang="en-US" sz="1800" b="1" dirty="0" smtClean="0"/>
            </a:br>
            <a:r>
              <a:rPr lang="en-US" sz="1800" b="1" dirty="0" smtClean="0">
                <a:latin typeface="Arial Narrow" pitchFamily="34" charset="0"/>
              </a:rPr>
              <a:t>Louis, Louis, were are you? Have you seen Louis??? Well anyway, the fans drop some money and we don’t know how much we have. We have three pennies, 6 nickels, 7 quarters, and 2 half dollars. </a:t>
            </a:r>
            <a:r>
              <a:rPr lang="en-US" sz="1800" b="1" dirty="0" smtClean="0"/>
              <a:t/>
            </a:r>
            <a:br>
              <a:rPr lang="en-US" sz="1800" b="1" dirty="0" smtClean="0"/>
            </a:br>
            <a:r>
              <a:rPr lang="en-US" sz="1800" b="1" dirty="0" smtClean="0"/>
              <a:t/>
            </a:r>
            <a:br>
              <a:rPr lang="en-US" sz="1800" b="1" dirty="0" smtClean="0"/>
            </a:br>
            <a:r>
              <a:rPr lang="en-US" sz="1800" b="1" dirty="0" smtClean="0">
                <a:latin typeface="Broadway" pitchFamily="82" charset="0"/>
              </a:rPr>
              <a:t>Help!</a:t>
            </a:r>
            <a:r>
              <a:rPr lang="en-US" sz="1800" b="1" dirty="0" smtClean="0"/>
              <a:t/>
            </a:r>
            <a:br>
              <a:rPr lang="en-US" sz="1800" b="1" dirty="0" smtClean="0"/>
            </a:br>
            <a:r>
              <a:rPr lang="en-US" sz="1800" b="1" dirty="0" smtClean="0">
                <a:latin typeface="Arial Narrow" pitchFamily="34" charset="0"/>
              </a:rPr>
              <a:t>Louis is that you? </a:t>
            </a:r>
            <a:r>
              <a:rPr lang="en-US" sz="1800" b="1" dirty="0" smtClean="0"/>
              <a:t/>
            </a:r>
            <a:br>
              <a:rPr lang="en-US" sz="1800" b="1" dirty="0" smtClean="0"/>
            </a:br>
            <a:r>
              <a:rPr lang="en-US" sz="1800" b="1" dirty="0" smtClean="0">
                <a:latin typeface="Broadway" pitchFamily="82" charset="0"/>
              </a:rPr>
              <a:t>Who else would it be? </a:t>
            </a:r>
            <a:r>
              <a:rPr lang="en-US" sz="1800" b="1" dirty="0" smtClean="0"/>
              <a:t/>
            </a:r>
            <a:br>
              <a:rPr lang="en-US" sz="1800" b="1" dirty="0" smtClean="0"/>
            </a:br>
            <a:r>
              <a:rPr lang="en-US" sz="1800" b="1" dirty="0" smtClean="0">
                <a:latin typeface="Arial Narrow" pitchFamily="34" charset="0"/>
              </a:rPr>
              <a:t>We’re coming just wait here.</a:t>
            </a:r>
            <a:r>
              <a:rPr lang="en-US" sz="1800" b="1" dirty="0" smtClean="0"/>
              <a:t/>
            </a:r>
            <a:br>
              <a:rPr lang="en-US" sz="1800" b="1" dirty="0" smtClean="0"/>
            </a:br>
            <a:r>
              <a:rPr lang="en-US" sz="1800" dirty="0" smtClean="0"/>
              <a:t> </a:t>
            </a:r>
            <a:br>
              <a:rPr lang="en-US" sz="1800" dirty="0" smtClean="0"/>
            </a:br>
            <a:r>
              <a:rPr lang="en-US" sz="1800" dirty="0" smtClean="0"/>
              <a:t> </a:t>
            </a:r>
            <a:br>
              <a:rPr lang="en-US" sz="1800" dirty="0" smtClean="0"/>
            </a:br>
            <a:r>
              <a:rPr lang="en-US" sz="1800" b="1" dirty="0" smtClean="0">
                <a:latin typeface="Broadway" pitchFamily="82" charset="0"/>
              </a:rPr>
              <a:t>Louis!!!!  Guys watch out there are some codes that you are going to have to solve!!!  Here they are.</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pPr marL="742950" indent="-742950"/>
            <a:r>
              <a:rPr lang="en-US" dirty="0" smtClean="0"/>
              <a:t>Solve these problems:</a:t>
            </a:r>
            <a:br>
              <a:rPr lang="en-US" dirty="0" smtClean="0"/>
            </a:br>
            <a:r>
              <a:rPr lang="en-US" dirty="0" smtClean="0"/>
              <a:t>111-_____= 100</a:t>
            </a:r>
            <a:br>
              <a:rPr lang="en-US" dirty="0" smtClean="0"/>
            </a:br>
            <a:r>
              <a:rPr lang="en-US" dirty="0" smtClean="0"/>
              <a:t>23_______43= 66</a:t>
            </a:r>
            <a:br>
              <a:rPr lang="en-US" dirty="0" smtClean="0"/>
            </a:br>
            <a:r>
              <a:rPr lang="en-US" dirty="0" smtClean="0"/>
              <a:t>12-0+________= 36</a:t>
            </a:r>
            <a:br>
              <a:rPr lang="en-US" dirty="0" smtClean="0"/>
            </a:br>
            <a:r>
              <a:rPr lang="en-US" dirty="0" smtClean="0"/>
              <a:t>32-0+13=_________</a:t>
            </a:r>
            <a:br>
              <a:rPr lang="en-US" dirty="0" smtClean="0"/>
            </a:br>
            <a:r>
              <a:rPr lang="en-US" dirty="0" smtClean="0"/>
              <a:t>42=_________+9</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numCol="2">
            <a:noAutofit/>
          </a:bodyPr>
          <a:lstStyle/>
          <a:p>
            <a:pPr algn="l"/>
            <a:r>
              <a:rPr lang="en-US" sz="5400" dirty="0" smtClean="0"/>
              <a:t>Answers:</a:t>
            </a:r>
            <a:br>
              <a:rPr lang="en-US" sz="5400" dirty="0" smtClean="0"/>
            </a:br>
            <a:r>
              <a:rPr lang="en-US" sz="5400" dirty="0" smtClean="0"/>
              <a:t> 1.) 11</a:t>
            </a:r>
            <a:br>
              <a:rPr lang="en-US" sz="5400" dirty="0" smtClean="0"/>
            </a:br>
            <a:r>
              <a:rPr lang="en-US" sz="5400" dirty="0" smtClean="0"/>
              <a:t>2.) +</a:t>
            </a:r>
            <a:br>
              <a:rPr lang="en-US" sz="5400" dirty="0" smtClean="0"/>
            </a:br>
            <a:r>
              <a:rPr lang="en-US" sz="5400" dirty="0" smtClean="0"/>
              <a:t>3.)24</a:t>
            </a:r>
            <a:br>
              <a:rPr lang="en-US" sz="5400" dirty="0" smtClean="0"/>
            </a:br>
            <a:r>
              <a:rPr lang="en-US" sz="5400" dirty="0" smtClean="0"/>
              <a:t>4.)45</a:t>
            </a:r>
            <a:br>
              <a:rPr lang="en-US" sz="5400" dirty="0" smtClean="0"/>
            </a:br>
            <a:r>
              <a:rPr lang="en-US" sz="5400" dirty="0" smtClean="0"/>
              <a:t>5.)33</a:t>
            </a:r>
            <a:endParaRPr lang="en-US" sz="5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r>
              <a:rPr lang="en-US" sz="3100" dirty="0" smtClean="0"/>
              <a:t> </a:t>
            </a:r>
            <a:br>
              <a:rPr lang="en-US" sz="3100" dirty="0" smtClean="0"/>
            </a:br>
            <a:r>
              <a:rPr lang="en-US" sz="3100" dirty="0" smtClean="0"/>
              <a:t>12+6(6+5)  associative or commutative </a:t>
            </a:r>
            <a:br>
              <a:rPr lang="en-US" sz="3100" dirty="0" smtClean="0"/>
            </a:br>
            <a:r>
              <a:rPr lang="en-US" sz="3100" dirty="0" smtClean="0"/>
              <a:t>1+2=2+1   associative or commutative</a:t>
            </a:r>
            <a:br>
              <a:rPr lang="en-US" sz="3100" dirty="0" smtClean="0"/>
            </a:br>
            <a:r>
              <a:rPr lang="en-US" sz="3100" dirty="0" smtClean="0"/>
              <a:t>4+3(7+8) =7+8(4+3)  associative or commutative</a:t>
            </a:r>
            <a:br>
              <a:rPr lang="en-US" sz="3100" dirty="0" smtClean="0"/>
            </a:br>
            <a:r>
              <a:rPr lang="en-US" sz="3100" dirty="0" smtClean="0"/>
              <a:t>4+3(8+9)    associative or commutative</a:t>
            </a:r>
            <a:br>
              <a:rPr lang="en-US" sz="3100" dirty="0" smtClean="0"/>
            </a:br>
            <a:r>
              <a:rPr lang="en-US" sz="3100" dirty="0" smtClean="0"/>
              <a:t>43+5=5+43 associative or commutative</a:t>
            </a:r>
            <a:br>
              <a:rPr lang="en-US" sz="3100" dirty="0" smtClean="0"/>
            </a:br>
            <a:r>
              <a:rPr lang="en-US" sz="3100" dirty="0" smtClean="0"/>
              <a:t>4+2=2+4 associative or commutative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29400"/>
          </a:xfrm>
        </p:spPr>
        <p:txBody>
          <a:bodyPr>
            <a:normAutofit/>
          </a:bodyPr>
          <a:lstStyle/>
          <a:p>
            <a:r>
              <a:rPr lang="en-US" sz="3600" dirty="0" smtClean="0"/>
              <a:t>Answers:</a:t>
            </a:r>
            <a:br>
              <a:rPr lang="en-US" sz="3600" dirty="0" smtClean="0"/>
            </a:br>
            <a:r>
              <a:rPr lang="en-US" sz="3600" dirty="0" smtClean="0"/>
              <a:t>1.)associative </a:t>
            </a:r>
            <a:br>
              <a:rPr lang="en-US" sz="3600" dirty="0" smtClean="0"/>
            </a:br>
            <a:r>
              <a:rPr lang="en-US" sz="3600" dirty="0" smtClean="0"/>
              <a:t>2.) communitive</a:t>
            </a:r>
            <a:br>
              <a:rPr lang="en-US" sz="3600" dirty="0" smtClean="0"/>
            </a:br>
            <a:r>
              <a:rPr lang="en-US" sz="3600" dirty="0" smtClean="0"/>
              <a:t>3.)associative </a:t>
            </a:r>
            <a:br>
              <a:rPr lang="en-US" sz="3600" dirty="0" smtClean="0"/>
            </a:br>
            <a:r>
              <a:rPr lang="en-US" sz="3600" dirty="0" smtClean="0"/>
              <a:t>4.)associative</a:t>
            </a:r>
            <a:br>
              <a:rPr lang="en-US" sz="3600" dirty="0" smtClean="0"/>
            </a:br>
            <a:r>
              <a:rPr lang="en-US" sz="3600" dirty="0" smtClean="0"/>
              <a:t>5.)communitive</a:t>
            </a:r>
            <a:br>
              <a:rPr lang="en-US" sz="3600" dirty="0" smtClean="0"/>
            </a:br>
            <a:r>
              <a:rPr lang="en-US" sz="3600" dirty="0" smtClean="0"/>
              <a:t>6.) communitive </a:t>
            </a: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Thanks for helping out here is a backstage pass to our concert.</a:t>
            </a:r>
            <a:endParaRPr lang="en-US" dirty="0"/>
          </a:p>
        </p:txBody>
      </p:sp>
      <p:pic>
        <p:nvPicPr>
          <p:cNvPr id="22530" name="Picture 2" descr="http://ottopilotmedia.com/wp-content/uploads/2012/07/vip-backstage-pass-thumb9667199.jpg"/>
          <p:cNvPicPr>
            <a:picLocks noChangeAspect="1" noChangeArrowheads="1"/>
          </p:cNvPicPr>
          <p:nvPr/>
        </p:nvPicPr>
        <p:blipFill>
          <a:blip r:embed="rId2" cstate="print"/>
          <a:srcRect/>
          <a:stretch>
            <a:fillRect/>
          </a:stretch>
        </p:blipFill>
        <p:spPr bwMode="auto">
          <a:xfrm>
            <a:off x="2819400" y="1981200"/>
            <a:ext cx="3200400" cy="4343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t>Hi we’re the One D money team. </a:t>
            </a:r>
            <a:br>
              <a:rPr lang="en-US" dirty="0" smtClean="0"/>
            </a:br>
            <a:r>
              <a:rPr lang="en-US" dirty="0" smtClean="0"/>
              <a:t>Wait a second, let’s introduce ourselves. I’m Louis a the half dollar.</a:t>
            </a:r>
            <a:r>
              <a:rPr lang="en-US" dirty="0" smtClean="0">
                <a:sym typeface="Wingdings" pitchFamily="2" charset="2"/>
              </a:rPr>
              <a:t></a:t>
            </a:r>
            <a:r>
              <a:rPr lang="en-US" dirty="0" smtClean="0"/>
              <a:t> </a:t>
            </a:r>
            <a:endParaRPr lang="en-US" dirty="0"/>
          </a:p>
        </p:txBody>
      </p:sp>
      <p:pic>
        <p:nvPicPr>
          <p:cNvPr id="14338" name="Picture 2" descr="http://images5.fanpop.com/image/photos/31100000/louis-tomlinson-louis-tomlinson-31182947-470-469.png"/>
          <p:cNvPicPr>
            <a:picLocks noChangeAspect="1" noChangeArrowheads="1"/>
          </p:cNvPicPr>
          <p:nvPr/>
        </p:nvPicPr>
        <p:blipFill>
          <a:blip r:embed="rId2" cstate="print"/>
          <a:srcRect/>
          <a:stretch>
            <a:fillRect/>
          </a:stretch>
        </p:blipFill>
        <p:spPr bwMode="auto">
          <a:xfrm>
            <a:off x="152400" y="2209800"/>
            <a:ext cx="4476750" cy="4467226"/>
          </a:xfrm>
          <a:prstGeom prst="rect">
            <a:avLst/>
          </a:prstGeom>
          <a:noFill/>
        </p:spPr>
      </p:pic>
      <p:pic>
        <p:nvPicPr>
          <p:cNvPr id="14340" name="Picture 4" descr="http://upload.wikimedia.org/wikipedia/commons/thumb/1/10/2005_Half_Dollar_Obv_Unc_P.png/220px-2005_Half_Dollar_Obv_Unc_P.png"/>
          <p:cNvPicPr>
            <a:picLocks noChangeAspect="1" noChangeArrowheads="1"/>
          </p:cNvPicPr>
          <p:nvPr/>
        </p:nvPicPr>
        <p:blipFill>
          <a:blip r:embed="rId3" cstate="print"/>
          <a:srcRect/>
          <a:stretch>
            <a:fillRect/>
          </a:stretch>
        </p:blipFill>
        <p:spPr bwMode="auto">
          <a:xfrm>
            <a:off x="5105400" y="2590800"/>
            <a:ext cx="3352800" cy="33528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I’m </a:t>
            </a:r>
            <a:r>
              <a:rPr lang="en-US" dirty="0"/>
              <a:t>Z</a:t>
            </a:r>
            <a:r>
              <a:rPr lang="en-US" dirty="0" smtClean="0"/>
              <a:t>ayn the quarter.</a:t>
            </a:r>
            <a:r>
              <a:rPr lang="en-US" dirty="0" smtClean="0">
                <a:sym typeface="Wingdings" pitchFamily="2" charset="2"/>
              </a:rPr>
              <a:t></a:t>
            </a:r>
            <a:endParaRPr lang="en-US" dirty="0"/>
          </a:p>
        </p:txBody>
      </p:sp>
      <p:pic>
        <p:nvPicPr>
          <p:cNvPr id="15368" name="Picture 8" descr="http://www.badenoughdudes.com/wp-content/uploads/2011/05/Quater.jpg"/>
          <p:cNvPicPr>
            <a:picLocks noChangeAspect="1" noChangeArrowheads="1"/>
          </p:cNvPicPr>
          <p:nvPr/>
        </p:nvPicPr>
        <p:blipFill>
          <a:blip r:embed="rId2" cstate="print"/>
          <a:srcRect/>
          <a:stretch>
            <a:fillRect/>
          </a:stretch>
        </p:blipFill>
        <p:spPr bwMode="auto">
          <a:xfrm>
            <a:off x="5257800" y="1524000"/>
            <a:ext cx="3124200" cy="3763241"/>
          </a:xfrm>
          <a:prstGeom prst="rect">
            <a:avLst/>
          </a:prstGeom>
          <a:noFill/>
        </p:spPr>
      </p:pic>
      <p:pic>
        <p:nvPicPr>
          <p:cNvPr id="9218" name="Picture 2" descr="http://thewasat.files.wordpress.com/2012/07/zayn-malik-glasses.png"/>
          <p:cNvPicPr>
            <a:picLocks noChangeAspect="1" noChangeArrowheads="1"/>
          </p:cNvPicPr>
          <p:nvPr/>
        </p:nvPicPr>
        <p:blipFill>
          <a:blip r:embed="rId3" cstate="print"/>
          <a:srcRect/>
          <a:stretch>
            <a:fillRect/>
          </a:stretch>
        </p:blipFill>
        <p:spPr bwMode="auto">
          <a:xfrm>
            <a:off x="762000" y="1295400"/>
            <a:ext cx="3810000" cy="45624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I’m Liam the dime.</a:t>
            </a:r>
            <a:r>
              <a:rPr lang="en-US" dirty="0" smtClean="0">
                <a:sym typeface="Wingdings" pitchFamily="2" charset="2"/>
              </a:rPr>
              <a:t></a:t>
            </a:r>
            <a:endParaRPr lang="en-US" dirty="0"/>
          </a:p>
        </p:txBody>
      </p:sp>
      <p:sp>
        <p:nvSpPr>
          <p:cNvPr id="16388" name="AutoShape 4" descr="data:image/jpeg;base64,/9j/4AAQSkZJRgABAQAAAQABAAD/2wCEAAkGBhQSERUTExQUFRUVGBoYGBgXGBgcGxkZGBcYFx0dHRgYGyYgFxokGh0XIC8gIycqLCwuHh8xNTAqNSYrLCkBCQoKBQUFDQUFDSkYEhgpKSkpKSkpKSkpKSkpKSkpKSkpKSkpKSkpKSkpKSkpKSkpKSkpKSkpKSkpKSkpKSkpKf/AABEIAOEA4AMBIgACEQEDEQH/xAAcAAABBQEBAQAAAAAAAAAAAAAAAwQFBgcCCAH/xABKEAACAQIDBQUECAQDBAkFAAABAgMAEQQSIQUGMUFREyJhcYEHMkKRFCNSobHB0fBicpLhM4KiCFPC8RVDY5OUsrPS0yREVHOE/8QAFAEBAAAAAAAAAAAAAAAAAAAAAP/EABQRAQAAAAAAAAAAAAAAAAAAAAD/2gAMAwEAAhEDEQA/ANxooooCiiigKKKKAoopKXEAUCtJvOBxNR+I2jrYm1+AtcnyUan5U3yyNwUKOr6n+hT+JFBIvjxyFNsRtXKCWZV/mKj8TSL7ODe+7nwDFB8ksfmTSuGwMaElERSeJAFz5nifWgj5t4kC5u0LD+BJJPl2am/pUa+/cCnX6V/4PF/nFVtU0EUFRb2lYQe82JXzwmJ/+Ku8P7UtnNp9LVP/ANqSR/8AqKNKtYpGfAxuLOiMP4lB/GgQwG8UMwvDPBKP+zkR/wDymn64g8x+X61Rd8PZHgsYpKRCGUDR49PmvA/Ksv2xgts7IYtFip2iHAls6gfySXX7qD0amIB6jz/XhStefdgf7REq2XGYdZBzeI5GAt9g3VjfxWtQ3W9oeDxwH0ee0h1MT92QcCRlOjW6rfzoLlRTePFjg2n504BoCiiigKKKKAooooCiiigKKKKAr4zWrmSQDjUdPjCzZFGZtCRyQcix5X5DifK5AK4zHAC5Nh958BbUnwFNolkc6js05X1kPpwT7z5U4hwuU3Pebr+QHwj960sVoEYMKqXyjU8TqSfMnU0pVI27vHLNtHC4CFiqu7SzMpswhgYi1+NpJEZSRysOZNXm1Bzlr6FrqmuP2rFDbtGsTwUAs7WF+6iAs2nQUDqvtqiBjZpjeLLDHbi6lpSbkWyXAj0sdSx11AptLs/F9orJjXy6h0eKAi1tChEYKsDbiWBF9OYCwUVVTszHOCGx8kTLcAxxYco4vo2V42ZWtYEZraXHGuMNsfFhrT7QxMq291I8PHfje7LFmHLgw4UFjn2nEl88iLbjcisV9r/tNSRfo2GZW+2w1FXvH+zbAy3EkcjFr3Z55ibk9Wf7qp+0PYXhnBWGSWKQZuJWRfeAW4sDqD15Ggw4mhWINxoRwIqz7zezfG4LM0kRaJf+tTvLbqea+oqr0Gj7n+2zFYW0eJviodB3j9ao091z71hfRuPUVu262+eGx0faYaUOBbMh0dL/AGk4jgRfgbaE15Cp7sfbU2FlE2HkaOReDL06EHRh4G4oPaccoYXFd1lvs49rUePtDLlhxfS/cltxKE8G/hOvS+ttMhxAbzoFqKKKAooooCiiigKTmlCj8K6d7C5qNkYyNYacyfsj9Trb50CczPIcqG3Jnt7otwAOhfXhwHE30BeYbCrGuVBYcTzJPMknUk9TXaoFFhYAf86qm3N9MMsqwPLlDgHgxFmIVWkYaRxMxAGYjPccuIPtpbwI0n0WCeJMVIueMSK5VlBObKRYMcobgTbjYioAvtTDku+FjmAHvYOYq58Win0c+JLGmfs4AXG4pMaAdp3v2hNxJh/h7EcEUcCo14X8NJoMk2btSLD7XhxrX+jY2BcPFIb/AFMqkXje+qkspBvrcm/A1rQrO99t0p2E0GGw6zRY05zmYKuHnuM0h1vlbR+6L5g1/eq5bsbLkw2Ehhml7Z40CtIRa9uHHkBYXOptrQN9q48jEpASVV42IIuMzk2C5wQVsAxtzv4V9w2CiHejRENzcgWa/A3PM9b00+kJjcRmQK8EaPGSRdZmZkPdHDKhXRuZOmmpmPoCZbd4joWY/iaDkhSSAdTqbfj4V9RRe45C19dbfjTTasZVESIBM0qBso+HNduHUC3rTuGIKCPEnXxJP50CjcKSMgN9fdOvqKj8ZjGicX917LcnRX5X/hPDzpjiMQZGzQsFmjuHiY2DDiAbcOobX1BtQSscwa4HEa8uF65fCKxuwXjodLEHX0NQ2D2shkKqSknFo3FmB6g8HXhqpI8jUvIwdSpPdPvC19D+VAyxcbJ8Uqr1P1iW4WfMCwHibgdaz/ebdjDmXJiMLHeQ3SSJhEXuDYJJpG8nCySBL8i1q0zZmGKXW5I+Esbm3Q9R48ajN5NkZoyFVJEbjC4+rPWxt3L/ACv01oPOe926/wBDkGVi8b3KllKOtiQVkQ6qw+R4ioCtj2hs0tEYpo5cRAl8yPrisJ4q3GaMfhpcjSs23g3bOHCyxuJsNL/hzLwJ4lWHFJBzU0EOjkEEEgg3BGhBHMHlW9+yb2p/SsmExTWxAFo5D/1oA91v4/x8+OBV1HIVIIJBBuCNCCOBB5Gg9twT30Ohpasn9lHtJ+nxdhOwGLiA7xP+Mg+Ifxjn6HmQNRwuIzDXiONAvRRRQFFFJYh7DTiaBpjsRyGpvZR1P6cfS9K4eDItr3PEnqev74C1N8EuYlyNBdV8hoT6kW8h41ztjaAiQ94r3WYkC5VEF2YDmbWA8SPGg6xu0YlVu0YBACHJBygc8zAWHjc6VFbv7k4XDRSogMwxH+I8zdo0iWyqhY+9Gqd0Dp53qE3feaeOHGNMRFiGPZ4UBCi4fK1iWtm7YWzM2a1zltwNL7nY+LAYBIZ8Vhy0WfjMlkQuzKpP8KkDhQMNq7vLEVgmkKZbvgcWT9ZEVBYxM594qoJF/fQEHVSTYNwd53x2F7WSPKVdo84Fkmy6dpGDqEbpyNxc0nszasG1450fDiTCq6qsj6xzMNSUBAJVSAM3A8qs8UQUBVAAAsABYADkAOAoOrVUd49sdtifoEeqqubEkE6ZhdItOo7zC/DKODVYNu7WXC4abEPqsMbOR1yi4A8SbD1qjezfCMyNiJNZJmMkjdWfU8eAHAdAAOVBdNnYQRqANLaU7z18TQUxxu0hHpxbhagUx+osDZrgjzU5vyr40uuny/fOlAl+PEE/KmUkZDZtT5W1HLTr40DWfECYFba8CG5i/TmPGmSmLKoeJZHXMBcgSBb3srE3PzpzjMUVb3FN+Tix9G4X/d6h94MMXRXylXRswDAaEeIJBHK4oOdr7PUrmOcxg3s1+0j8Q3v6faBJ6GprYWIYoA7CTQZZB8YPW2hPiND+MbjR2yRyRMy87jiL6EEcCR0Ip3u+GQlTax1sPdDcbqOSnpyPzITDt3bDSw6cv7VGSYtvrhYnJYlBxKsNGHjcMPG1P8WwtyupuL/h68KZ4SK8ub7IeM+KnK6E+X5mgrjxLKhIfJMBmgkB1bqAT10BQ6eh0qe29nZY3xKxZopFX6Zh10WRWOXtoxwjmjcEMPhI4243zF7PCdoLdxXSYW+EsSrkdLEB7efWu1jRlmvaxIdrDTI63aw9Xb1oPOO8Ww/o0gCt2kLjPFJa2dL21HwurXVlOoINRVaDvbskhJ4bkmBRMB0tL2EhB5AgwkjqCeRrPqB5sfa0mFnjniOWSNsym1x0II5gi49a9Wbp70x4zDRYqLQPo6fZf4l9Dz56HnXketG9iu+X0XGfRpGtBiSF1Oiy8Fbwv7p/y9KD04DX2mmAk0KniPwp3QFReNmLGy8WOVfzP4/IU+xUuVCRx4DzOg++o/Ard2PJAFHna59bW+dA+RAoAHACw8hUJtzYM0kgmw+JaGQKFyOgkhcAsRmTRge8e8rA8L3tTzbO1FgQuxyqqvI7ad2ONbsdRa9yo9T0qBh3ukw2AjxGMQs5VHlCZQyCZ7IgXQOyqVBFwTyBJAoIbbkMk0DYKZEwM8xsrrrDNdg7rHKACrPbVWAbibNa9T2wI8AZGwseGhSbDohdBGrZA3u/WZbMTx115kVJ7d2lhgBBigDHLZDnW8d3uFVzwXMQQCdL2FwSL/dgbrwYMSdirXlbO7O7O5IGUAu5LEAaAE0Eqq2FhoK+0U12ntFMPDJPIbJEjO3koJPrQUD2z7RLx4fZ6HvYqVWkHSJGB16XfL/Sat2xsCIokRbWUW+VZ3u1s04vGnGYsgyMO0y3uEW5VFt9ldQOpBNrk1qESgLppQGKnyqTUHsnCl2aZtTwXwHOu9u7R7pC6nhTPBbRsuW9r2Hr686CYWUrbMwPH1/v+lQON3mMcoWRLxE6OvIgX111FtSRqBrqASE8c7NJ2bMyN7wUWzSKLd+PMbMwvZh5HS+ou28NIfot2aUWbRSrKQdGII7jAi+v3g0ErtJSyrNC5Nge4G7rjpfWzdDUPPtpMTBJYlChyNnIUhrAhW+ydRrz5XqHlwOKhe+GmiCs1+yxBZEuRb6qTXICbHIQQNQCBYBeTYk8j5zCgkNlLLKgBHRioYOguT3l9BQc7FkkP1R7stgcpNrkm2YdVOtTcOOMJtKMh89CR0J09DY8ajJYFgliSONXxI1tHGzlVN+8W7qIOOpterLtHDB0AkynKNCbggn+JCCvoaCv7R2wWYFVlTXiMtj56mnuzcZqxc3zAWIFrctdT4a3qPk2UyPmIhsDx7QE2t9ox5x87+NTOHZcotlKn4l1X1vqLet6BbaTjK4J1MYPzJH61Udh7QsmGJBYTRtg30F+1hDpc26lfvFW3GbOu3g0TLa+l7qw8xYG1VjFxHDYftbEhcdHKoHJWSIH/UGNBCbbwl8TKjC4lwGIycr3eKT8jWKYhbMR4mvRu2cFfaeFUEdyKcOP+zXD5SPLOUrzztOO0r2GmdreIzGx8qBpX0G2or5RQervZ/vP9NwOHxJ9+3Zy8PfTuk2HC/vDwIq6g153/wBn/b+WafBsdJV7VByzpo3qVIP+SvQWDa6Dw0/fpQNtpzWy34KGc+gsPxv6UlsZT2KseL983497UA+IXKPSme8TkhlHF2ji/rYC/pnqZt0oKfvXPG5mhxUOKWF+zUSxozoVW0huYszIM5ZWzqAQOYpDFxptCTDPh5opoI8QJ58rgljGtkUAaaNlNjbRRzq3jaCXUXIze6SCAx42B4XtqOvK9Q23tjYKS800WVlGuIiDJIoGt+0iIky8+Y9KCt70KcVtHCYDjmlONxFjwihOWJSCODEKDbnfrWjCq3uzujHh5psUJ5cQ+IVAHkKkrGg7qqygXB0N+dgeNybJQFQ++OFMmz8UgAJMElgeBIUkA+FxUxTHbDExGMe9KCn8qkWZvRb+thzoMT2xPi9mTySxR9pBI/a5i4W6ZFXIdLg2GhvVz3E32+lwkOhjYKCLtmzLwvfn5irPjsD20bBQgupCF0zjoCy3GZb8ri/hWP7nbLZe0yFoZ4J3ifgYWZbkkWsYLg2s/wBW2gBUkEBc2xrSYgoBcE3XoQNNOvWrHs7YmUHNrm43qJ3dhM8/bPlTswFKWKsJBcMMp4Dhbje9XR1oK/jtj90hk7dPe7P4gw+KNtMj89CNeFqQwu2ExACwDMy2zLNG6vFx99GAcE2NuvU1YZ8KrL3vxIPoRqDUNPh5MwMTEMNA7Mh4fCy2DSIefevexHCg6x2Dcpq0YjtdzkzaDkEYkVER4DZ+qJIqMOKRTyQEA9UicBfO1N9t7y4pC1sLPkXRnTK6kH7GS736XTztxqA/6dRwFkMkaOCV+kYSGOPxu07LnN+UetBaTjMPhrSKJNNM6ySTA6c+8x+YpPDbztO3/wBKMPOl7MFmKuCOilbX8CRVEigMxDQluSfSUZURnubokcwPa2AN1jZqkE2CY1aSV0B1+s7GaFcq698utl1v8VhxUi9Bem2v2sbKUaJgO8kgGZb9bEhl/iUkdDTXAShXjSwUm6nQa8Tx56AkHnYggGxqGiMzxgB+0Q2KsxGdDYEDMCe0Xh3viHG9QB21M0nYiNs0TQzxMD7haSxiY817rqDzHpcLzsHa4klkjvrBKI2HQMhI9M3DwNGIjE+GRUub4iONvISqH+S3qOwD9niMXJls2IxARLHTJh4O0zf1s45cKkdyMPbCQ5z35C2KI4ZVkZnRfRSgNBE7w48RYjG4kkgw4Qgf/wBMth62hNYbvIhEip/u4olP82QM3+piPO9bB7QHBjkiC37WSMSG/CGBZJGJPIAMw82HWsb2xiO2mmcWtdn8g0gsB5XAoIqiiigm9ytrfRdoYaa4UJKuYngEY5X8u4Wr11gHszL5EV4qr17uptIzYfCTHTtoYy3PUx3t86BxjIy2Ig6CVyfIRyW+TZae7Ue0TDhmyp/3jCP/AIqQhN501+CQ28c0Yv8AefnRvBh5XgIgEZlDxOokLKhyTI5BZQSLqpANjragqW6mLklj/wCkGllYTT4gGIseySGLtVQKh0Qgxqcw1OZr8rdbDxeKbBx46ecMuIRpGhyIEiRo3dMj2zEgBb5yQbnhbWQgG0UBH0TAkG5IXFOt78eOGqP3lTaEmCmhTZ6h5I2jUxYiJlTMpW/fEZGhtoKCU9lyONkYLObnsgR/KSSg9EyirSaj93dmfRsJh4OcUUcZ80QKfvBp+zAAkkAAXJPAAUHE04QXPM2A6noP3oLnlTcpfjxPH9B4VF7JxZxLnEnMqEZYEOn1d/8AEI+1JoRfguUaEsKkzi0GhZb+YoOytZvsHBuuK2pEYS/bYiRTMrKGVXjVlRlLAlQrgqRccefHSJJQBfpVZwUDzyyYhUWNiQgbW7In2gCAxFzlve19KD5svdf6MQYHkFwuaLMgRSBbMitE2W/2QQo5WqxyPYeNv3wrkNlAubtbU9ajsdtECg5xOP8AGo7FYxyv1TBX5X1BtyNQ20ds3Yi9hXMeKLEAX/epoK1vHvPNE6uGZZBfuEkA21IsBaZTbnqNbGkd1dw5sc74jG5o8OW7QQq7kM3QgmwU9Rr42q8tsCNrM6XOnGnU+PygRqR3u6o8/Cgpm3dtiLERYSB1w3aAh5wt3WNLARQr7qA8LCwGp1JvUrgtxMgzYfE4wSkEh5Jc6ObcJIyLMh58+hqP323VS8a91pEYSMht3kY2dT0uL28QKktmyts4YnDiRpMNEkcsDNqY1kL/AFd/iAK6X60ETsWXs8aIVQpHio1njj0+pkDWljA5DNc2HAg8L1aMNszJM0wANoQgUH3nLgjzsFqvrhjLtaBrHNFE8hC3/wDuDKwFuevjaru87MqpB2aG+XMwLqltOCkCRutmsLcTQRMuAkQlggklI7NFvZQZCM7luIUC+oufesNLU3i26sAdIycViHIjLRgKrSAf4cakkJHGveYknKNWPCne1JUIkwsMpadgQz6FlJXiFGikC5HIVSt54osKUjKuuGKrGyK5Dsl2fsg3ISyFTIw1I6m1giN+MZmgCxS9szDNNMgOS2YZmBHCLMFVST3sq8aoBXs8KTzncBbjXJHqTfxcqP8AIasW8G8gxMUikpFEkgUQwrYHKCFkbqiL3UQWA8ySantLGCRxlGVFAVF6KPzJJY+JNA0ooooCvTvsjmMmycESfd7QeiSuo+4CvMVeivY3iLbGjJ+GWQehN/TU0Gi4I94fyH8UpfF4nJl0uWbKLmwuQTxsenSm+C0b+ofIgflRtnY6YqIwyZ8rEHuOyNob6MpBHTyoFPp3gn9Z/wDZUNvVvZ9Gwc88bQs8cbMqk5gSBpezA24cKSwnsw2YnDBxMesmaQnzMhY032xutgocoTZ2BYMsh70KXLooZUFk+JRIc3LJwN9AtOzsYJYY5RwkRX/qUN+dRm+0btgMQI0MjdmTkAuXUEF0A5lkDLbneu9z9tri8Dh8QihFkjHcXghW6FRoNAQRw5VMUGP7K9r0TJaOCaYqt2WNQcq9TmNvC33VaN3/AGnYTEfVgtDIo70Ui5GX0+XDrUvtf2fbPxLF5sJEztqXUFGJ6loyCT43rLNtez1I9o5HMjRRlWQ5mDdlIDZDJoTZw63ve1rnWgs26u9ebHyQOwKymXs+JAaKTUA8NY2jJA+JXPOn+P22+ElaIg5WOZD4E8PQ1F717uRxwYeXBRZJNnHtVROLxMLSAXJLPYBrm5NvGp3GTxTwpK1mR1DqRrxA1BHhQModvNIeJtTDa+0mtYVL4TZCqLgEef8AbSmM2xO0lVeXE2oITY+wJJ5AdQL8b/vWr7hNiJEAOJ8fzp3g8GsSgLa1NsbiydBQNdrbUCi37N6i8LMuGSfHTAsYoyyqBqFAJOW/AnrUlDssE5316X/vXL4uPt2R2yAIGDAgEEG3O44E3vQVTdzZbYjETYrGOqTyt9XGr5ykcYsB3LqW5kAkjnbhXe0oxNP2AfuaTYoggiOKMWSNjwBYCxF9SXI0FKb34pQmVMQ8aAd6Z3AOXwAso8AF6UjsvZP06NYMNGcNsy4eR2uJsY2h1Ld7Ibas2pFgNKCZ3bftDNiiCDKSE8EHdHHwANut+tP0eMt3WZuTd+R2sPhGuWFTzsQTa1SkWz0jTKAABwHQcgPDhTLErbW5Frnjp9/KgicMFXETRxMsbNeSZlUM6JlCqqKe5GSRfM+b3SLHll/tG2k82KjizRrcjUt3YgzG2ZzbM9u8xAsOAJ41ocsLrcRQxKzPmzG/ZqbWzlFAMzjiMxPK2XjWSb94BllFg3ebLd2Bkme92coDZEuQoA0FuZuaCGx6CPCoAQzSySMzDmqEIo8r529RUPUjtxUWQRJqIlCE/acXLmx4DOWA8AKjqAooooCvRfsiUjYkWnvyuB6y5a86V6d9luzjHsrAjm31no8hf8DQXCJbSnwdv9Yzf8Qp+xtTDHPkmP8AEoceJQ2b7jH86fOoYWOoIt6Gg5GIXkwPlr+FMtqIHC37oRs1zb7DKbejHjaqlFu9tiUCOTGw4eOMBQ8UYkllC6Z2z2WMsLGw4GnqezKF9cVicbir/DJOyp/3cWUfO9BHexDFg4CSFdRhsTNGp6qSHB/1GtDphsfYUGETs8PEkKE3IQWubAXPU2A1NPqArOfaLBI+LiGFmXt+zGeBlBVkzsUYvcFDftBzvr010esr9rWEkw2Kw20o7mNQIsSAbWUt3Hty1ZhfyoE9tJjsH2eNdIckBtMY5pWZoXIBBjMSqch71wxIF+tWF9nosDBbFC2aO3AI/fAH8IJIA5AClYtupiYF7Ns+ozZdQRlOnjevuRUijhjXKsYCKOgGgAoJhkGUacqbYWIXLc6WE3d9KSjY9dKDrES8hzpOGDnalkQHX9+lfMViVRSSbW/KgSxUwjTMdLfv0rE9+d4GlxBVDoe6bdDxv4Vat898QQUU8az7Y+z2xGJVVBLOwAvQXbcf2aQygYnEmSRQfq43a6acyDxHK1avElgAOApHA4EQxpGOCgADyFKzy2FAliJQNKgNq4yx0p5Ni+N+FVvG4vMTbXX7/wB60Eqjkrr0/Ssb9pTMMUGBPcPdP2bG4/I1sOBQka621N+HzrMvaJsu93tz0PUdfKgzSRiSSdSdT5mua+sLV8oCiiig6RCSAASSbADiSfCvYO7+zBDHhoVvaGMLz+FAn4n7q8wezrY30raWGisSucO38qd438DYD1r1ngYrXPoPx/SgT2wlgj/Zax/lfu/LNlJ8qUwj3QeGny/tanM8IdWU8GBB9RaorZspByN7xuD/ADLobeY1HgKCSooooCiivtACqlsXacWKSZZMriV5UdW1GUO0YQjoFAHzPOrbWB71bSl2RtCZCGEU0jzQtbusshzsvQlXJFuQt1FBcdgExKUc5iHZQSbkrG5jUtbnkC39anC6k3JHHzrA9pe0WRnLILXJJ8zS+D9p840Nj+/Kg3p5xbT99KTOLyi54Vije0LEOLBWtxuOP/PjScm9eOI1V8trXI5ffeg2PFb4Qxi2YX8KpO8W+7SXWIHXnVFg2lIxF82p6fv5VYtnQZ9bfja34igjI9lSSHO5uT8q0z2c7piL69hqRYeA/Ko7Yeye1kAHurqSPwrRISsSAcLCg6xOIAqKxGMv4j+5+VNto7R1NzULNOzcL624caDvE4ssbD+37/SmjKAT1J+6l0Ww8ePHzqMx8xW5BNzx/fnQPcVtUKuXXha/pz101tVF3v2wrIRwHU6C/gLa6aU12/vIkRZQc7gkHXQHTnz8h/eqLi8a8jZnYk/h5DlQcTEE6UnRRQFFFKQQM7Kii7MQqgcyTYD50Gx/7PewbGfGOo0tFGef2nPlbJr51u+GSyj5/OqvuTuyMHhIMMNSi3c9WPec+RY28qttAVEbVgyurjmRr0deHoy3U/LnUvSWJgDqVPP7jxB8wbGg4ikDAMOB/fzrqmGCmKsUfQ3t62/A8RT+gKKKQOOQSdnmGfLnt/DfLf5kD1FA4pptPZMOJjMc8SSofhdQwv114HxpLDbegk7PJIpMpYINQSyZs62OoZcrXB1FjXOL3hgilELPeU2ORQzsAzZQxVASq3+I6aHpQUneH2FYCZD9HVsNLxDKzMt7WsUYkZf5bGsd3k3CxmzmPbwlo/8AfR3ZLdSRqv8AmtXpXbe8EOHAV5Y1kkuI0Z1VnYW0UE943IHqKx3Cb3bSxQlmXE4SCLtTAq4hyhZ7A5VGQjgRxtQV3d7bETaEr430q54AwMBoOh734Vi+0pnWeQSqA6uytbSzKSCNLcxXeG3hmjIKsdOAbWg259gxNqgAH3UpFsYDRR+h/vVT3L3y7chW0ccr8rWvrxH9q07Zetjpe19fEUDrZmAEKaC/60hjsRzvbrrTyeTmeVMMRY9OlBGSgElr8dflypvJJa3Xzt4ag05nA5D5/pVX3h3niwynOe8R3UB1OhHDkKCQ2htZIkLuwVeZ66/jWYbw77vISsd0XrwZvM/CPv8AKobbe8UmJfMx0HugcAP18aiqDsXYgXGptqbAX8eVWrfLdODBKqCeR5dDrFaORWCnMkuaxXjbQmqth3UOpdSyggsoOUsL6jNY5bjS9tKtW8u9eHlwkOEw8UuSLOQ07BnUuyNlQgaIoUrbnmJ8wqNFFFAVqPsN3R7bEnGSD6uD3L/FIdL+Si/qR0rP939hyYzERwRAlnIBNrhV5sfADWvWO6270WFgjgiWyRj+o8yepJoJnBxWFzxP4cqcUUUBRRRQMNqYQsM6i5HEdR4fxDiP71xs7HBxYnvAf1DqPzqSqH2ns3Ke1XSxubDVTzYfn+hNBJVU9rbHxD42SaNRZcLkiOZRml7VZLHmB3RxHKrBhNpBjlYgPyH2vEfpT2go+E3YxSYvA9oRNHB2sjz91WLvFks6i2Y3LWcDUcbHVk8ZsDGQ4jFzYYFpMSqKj9yyFEZVLM73CXKlgEPBrXzaWXa+0JY5YQgQo5ObObaKCSA3Jgpz8DcRsOdxVMZ7TimLw+FtGxmYnPE+ZGidrQuDwGZMzEa2y9GFAnvvgDBM2Mlu8PZIjgKre5L2wykuvZuWuLkEWynlasgwW3sFPh5osW80WfFviLQxhriRV7oZmAWxB1I6UrvX7UsRimEU/ZTQK2ZkjzoHH2S4IYgfaFr8amsButg5sbi4IsCJDh4A8cbTyp2jt2ZuXLjKAGItp566Bnu9W2Ri8XNiAuQSNcL0AAAF+ZsBfxvUTV+3m3cwsRx+SLK0EWG7gkd1imlZBIocn6wC5AJ0p2u7WCGIxWGSDtJ1ihOHR5WUOTCkktiCLyd64UkA2sKCmbqY3ssZAx93tFDdMrEKfuN/SvUUezwqgKNPOvPOFw2CGzGmkwrmdZewv2zAZuyeTOVy6WIAy/fW0+zzeUYvZ0UjN31HZyfzpzPS62PrQSmKitxPlUdiJbfjyp1tfawVT1Avrz5WrLN9faVlzQ4cjNwLDXLpwHVh8tKB9vbv4kCMiWaU3tY6KOGvj0rP8LsLEY/NKHjzHNkV5AHlyAuwROJsNeQ6a1X5ZSxuTcmrjueq4LDS7Sk9/vQYRTzlZSHk8VjQ+pNuNBA7B3ckxXaFXiijiUNJLM2WNMxsoJAJux0AAN6+YjdmdMZ9Dy5ps4QBTcG9iGB+yVIa55am1S2FktsWXLoTjEz9cvYPkBtyzFqsuMcLtiRb/Wx4FkHUSrgtfUC4+dBR9v7tNhQhMsEySZsrwPnW6EBgSQLEXFdbV3Tlw8ImdomXOI2CSBzG5UsFfLoDlBOhNSG01tsqC97y4qd065Qsam3UZvvpzvUFwWDh2cNZiwxGLN+ErLZItD8CHX+I0FMpbB4N5XWONSzuQqqOJJpXZmy5cTKsMKGSRzYKP1OgHidK9Dezz2XxbPVZJMsmKbiw1CX+FL/e3E+AoFvZn7Phs+HvWbESgGRvs/wA/ZHXmb+VaRDFlFq4w2Gyi/M8f0pegKKKKAooooCiiigg9sbEDKSouONhxUjgyEagjwrMN9N4ts4H6yOQT4cC5bs1zp/Pltf+YC3W1bXUfj9kh7ldDrccmv16edB5j217XcbiojFIy5TxtcH0III5jyJqrwbbmSVJkciSM3RuOWxJFg1xYXOlra1r+/PsZSRmkwgWCXnCdI2tzX7B/wBPlWN7S2VLh5DHNG0bjkwtpci45MuhsRoeVAbR2gZmzsqA2A7iKgsBYd1ABwp6d68QXncvdsTH2cpKr3lBXlaw91RpURRQS+D3onjfPdXJQRsJEV1dFtYOrAhrWFiddBTjB76zpiXxRWGSZ2D5pIlbIynQpcWS2nDoOlQFFBI4nb00kbxswKvMZ20FzIylSbgcLE6cKv3s23nhweAmaWRQe3vk+Ijs11A9PurMKKC5b2e0WTE3SEGOK/G/fb1+EeAqM2d2EEUcssSTiYOrI5ZcmRlsyMjX72ouRyI84Cig7lYFiQLAk2F72HIX51JLvPiBh1wpZWhW+VGjjbLmbMbMylhc9DUVRQSmx958ThXaSCUozizd1SDbh3WBW45G1xrbjTaPason+kCRu2z585Nzmve5vxuevGmlK4XCvI4SNWd20CqCSfIDjQSG1t6MTiZlnmlLyJbIcqgLlOYWVQFGuvDWp3ZWBx+2ZrnK1tJJzHGuUG5N2RQXY9NTryBJqxbp+xdmKyY1rDiIU1Y+DOOHkuviK23Y+74jjVI0WONRYKALD0HHW/5k0Fc3K3HgwK9nCpd21aVrZm9RoqjoPvJJq/YbCheOp611h8MqCw9TzNK0BRRRQFFFFAUUUUBRRRQFFFFAliMMrizAH9/dVc3g3KixMZjljWdOQYAMvirC1j4ixq0UUHnPej2GSIS2DfMOPZSkK/C9lfQN01t51m+1tg4jCtlnhkjP8Smx8m4N6GvaE0CuLMAfOorF7tI4sDYfZYBl+RoPGtFemNqex7CyathIuesLNHof4QQt/Q1VMd7B8PrklxMR5Z1Vh+C3HrQYlRWpTew0jRcah84mHzsxtSB9iEv/AOVDbrlf9KDNKK1CP2HNfvYyP/LE5PyJGnjUps/2Fw6dpPiHPPJGE6/az2oMbp/szYU+INoYZJOV1U2Gl9W4D1Nb/sf2P4RLEYPMeszsR/Rw+6rfgdz8osSqLySMWA8hy9KDC93fY5I7K2LcRr/u1PfOl7ZrWHpm51rm7G5MWHFsPAEuLFyLMQOrG5PqefAVccLsaKPUKCep1P309oGOD2UqcdT+/wB24eFPqKKAooooCiiigKKKKAooooCiiigKKKKAooooCiiigKKKKBjtCo9PzoooHeE51JLRRQfaKKKAooooCiiigKKKKAooooCiiig//9k="/>
          <p:cNvSpPr>
            <a:spLocks noChangeAspect="1" noChangeArrowheads="1"/>
          </p:cNvSpPr>
          <p:nvPr/>
        </p:nvSpPr>
        <p:spPr bwMode="auto">
          <a:xfrm>
            <a:off x="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0" name="AutoShape 6" descr="data:image/jpeg;base64,/9j/4AAQSkZJRgABAQAAAQABAAD/2wCEAAkGBhQSERUTExQUFRUVGBoYGBgXGBgcGxkZGBcYFx0dHRgYGyYgFxokGh0XIC8gIycqLCwuHh8xNTAqNSYrLCkBCQoKBQUFDQUFDSkYEhgpKSkpKSkpKSkpKSkpKSkpKSkpKSkpKSkpKSkpKSkpKSkpKSkpKSkpKSkpKSkpKSkpKf/AABEIAOEA4AMBIgACEQEDEQH/xAAcAAABBQEBAQAAAAAAAAAAAAAAAwQFBgcCCAH/xABKEAACAQIDBQUECAQDBAkFAAABAgMAEQQSIQUGMUFREyJhcYEHMkKRFCNSobHB0fBicpLhM4KiCFPC8RVDY5OUsrPS0yREVHOE/8QAFAEBAAAAAAAAAAAAAAAAAAAAAP/EABQRAQAAAAAAAAAAAAAAAAAAAAD/2gAMAwEAAhEDEQA/ANxooooCiiigKKKKAoopKXEAUCtJvOBxNR+I2jrYm1+AtcnyUan5U3yyNwUKOr6n+hT+JFBIvjxyFNsRtXKCWZV/mKj8TSL7ODe+7nwDFB8ksfmTSuGwMaElERSeJAFz5nifWgj5t4kC5u0LD+BJJPl2am/pUa+/cCnX6V/4PF/nFVtU0EUFRb2lYQe82JXzwmJ/+Ku8P7UtnNp9LVP/ANqSR/8AqKNKtYpGfAxuLOiMP4lB/GgQwG8UMwvDPBKP+zkR/wDymn64g8x+X61Rd8PZHgsYpKRCGUDR49PmvA/Ksv2xgts7IYtFip2iHAls6gfySXX7qD0amIB6jz/XhStefdgf7REq2XGYdZBzeI5GAt9g3VjfxWtQ3W9oeDxwH0ee0h1MT92QcCRlOjW6rfzoLlRTePFjg2n504BoCiiigKKKKAooooCiiigKKKKAr4zWrmSQDjUdPjCzZFGZtCRyQcix5X5DifK5AK4zHAC5Nh958BbUnwFNolkc6js05X1kPpwT7z5U4hwuU3Pebr+QHwj960sVoEYMKqXyjU8TqSfMnU0pVI27vHLNtHC4CFiqu7SzMpswhgYi1+NpJEZSRysOZNXm1Bzlr6FrqmuP2rFDbtGsTwUAs7WF+6iAs2nQUDqvtqiBjZpjeLLDHbi6lpSbkWyXAj0sdSx11AptLs/F9orJjXy6h0eKAi1tChEYKsDbiWBF9OYCwUVVTszHOCGx8kTLcAxxYco4vo2V42ZWtYEZraXHGuMNsfFhrT7QxMq291I8PHfje7LFmHLgw4UFjn2nEl88iLbjcisV9r/tNSRfo2GZW+2w1FXvH+zbAy3EkcjFr3Z55ibk9Wf7qp+0PYXhnBWGSWKQZuJWRfeAW4sDqD15Ggw4mhWINxoRwIqz7zezfG4LM0kRaJf+tTvLbqea+oqr0Gj7n+2zFYW0eJviodB3j9ao091z71hfRuPUVu262+eGx0faYaUOBbMh0dL/AGk4jgRfgbaE15Cp7sfbU2FlE2HkaOReDL06EHRh4G4oPaccoYXFd1lvs49rUePtDLlhxfS/cltxKE8G/hOvS+ttMhxAbzoFqKKKAooooCiiigKTmlCj8K6d7C5qNkYyNYacyfsj9Trb50CczPIcqG3Jnt7otwAOhfXhwHE30BeYbCrGuVBYcTzJPMknUk9TXaoFFhYAf86qm3N9MMsqwPLlDgHgxFmIVWkYaRxMxAGYjPccuIPtpbwI0n0WCeJMVIueMSK5VlBObKRYMcobgTbjYioAvtTDku+FjmAHvYOYq58Win0c+JLGmfs4AXG4pMaAdp3v2hNxJh/h7EcEUcCo14X8NJoMk2btSLD7XhxrX+jY2BcPFIb/AFMqkXje+qkspBvrcm/A1rQrO99t0p2E0GGw6zRY05zmYKuHnuM0h1vlbR+6L5g1/eq5bsbLkw2Ehhml7Z40CtIRa9uHHkBYXOptrQN9q48jEpASVV42IIuMzk2C5wQVsAxtzv4V9w2CiHejRENzcgWa/A3PM9b00+kJjcRmQK8EaPGSRdZmZkPdHDKhXRuZOmmpmPoCZbd4joWY/iaDkhSSAdTqbfj4V9RRe45C19dbfjTTasZVESIBM0qBso+HNduHUC3rTuGIKCPEnXxJP50CjcKSMgN9fdOvqKj8ZjGicX917LcnRX5X/hPDzpjiMQZGzQsFmjuHiY2DDiAbcOobX1BtQSscwa4HEa8uF65fCKxuwXjodLEHX0NQ2D2shkKqSknFo3FmB6g8HXhqpI8jUvIwdSpPdPvC19D+VAyxcbJ8Uqr1P1iW4WfMCwHibgdaz/ebdjDmXJiMLHeQ3SSJhEXuDYJJpG8nCySBL8i1q0zZmGKXW5I+Esbm3Q9R48ajN5NkZoyFVJEbjC4+rPWxt3L/ACv01oPOe926/wBDkGVi8b3KllKOtiQVkQ6qw+R4ioCtj2hs0tEYpo5cRAl8yPrisJ4q3GaMfhpcjSs23g3bOHCyxuJsNL/hzLwJ4lWHFJBzU0EOjkEEEgg3BGhBHMHlW9+yb2p/SsmExTWxAFo5D/1oA91v4/x8+OBV1HIVIIJBBuCNCCOBB5Gg9twT30Ohpasn9lHtJ+nxdhOwGLiA7xP+Mg+Ifxjn6HmQNRwuIzDXiONAvRRRQFFFJYh7DTiaBpjsRyGpvZR1P6cfS9K4eDItr3PEnqev74C1N8EuYlyNBdV8hoT6kW8h41ztjaAiQ94r3WYkC5VEF2YDmbWA8SPGg6xu0YlVu0YBACHJBygc8zAWHjc6VFbv7k4XDRSogMwxH+I8zdo0iWyqhY+9Gqd0Dp53qE3feaeOHGNMRFiGPZ4UBCi4fK1iWtm7YWzM2a1zltwNL7nY+LAYBIZ8Vhy0WfjMlkQuzKpP8KkDhQMNq7vLEVgmkKZbvgcWT9ZEVBYxM594qoJF/fQEHVSTYNwd53x2F7WSPKVdo84Fkmy6dpGDqEbpyNxc0nszasG1450fDiTCq6qsj6xzMNSUBAJVSAM3A8qs8UQUBVAAAsABYADkAOAoOrVUd49sdtifoEeqqubEkE6ZhdItOo7zC/DKODVYNu7WXC4abEPqsMbOR1yi4A8SbD1qjezfCMyNiJNZJmMkjdWfU8eAHAdAAOVBdNnYQRqANLaU7z18TQUxxu0hHpxbhagUx+osDZrgjzU5vyr40uuny/fOlAl+PEE/KmUkZDZtT5W1HLTr40DWfECYFba8CG5i/TmPGmSmLKoeJZHXMBcgSBb3srE3PzpzjMUVb3FN+Tix9G4X/d6h94MMXRXylXRswDAaEeIJBHK4oOdr7PUrmOcxg3s1+0j8Q3v6faBJ6GprYWIYoA7CTQZZB8YPW2hPiND+MbjR2yRyRMy87jiL6EEcCR0Ip3u+GQlTax1sPdDcbqOSnpyPzITDt3bDSw6cv7VGSYtvrhYnJYlBxKsNGHjcMPG1P8WwtyupuL/h68KZ4SK8ub7IeM+KnK6E+X5mgrjxLKhIfJMBmgkB1bqAT10BQ6eh0qe29nZY3xKxZopFX6Zh10WRWOXtoxwjmjcEMPhI4243zF7PCdoLdxXSYW+EsSrkdLEB7efWu1jRlmvaxIdrDTI63aw9Xb1oPOO8Ww/o0gCt2kLjPFJa2dL21HwurXVlOoINRVaDvbskhJ4bkmBRMB0tL2EhB5AgwkjqCeRrPqB5sfa0mFnjniOWSNsym1x0II5gi49a9Wbp70x4zDRYqLQPo6fZf4l9Dz56HnXketG9iu+X0XGfRpGtBiSF1Oiy8Fbwv7p/y9KD04DX2mmAk0KniPwp3QFReNmLGy8WOVfzP4/IU+xUuVCRx4DzOg++o/Ard2PJAFHna59bW+dA+RAoAHACw8hUJtzYM0kgmw+JaGQKFyOgkhcAsRmTRge8e8rA8L3tTzbO1FgQuxyqqvI7ad2ONbsdRa9yo9T0qBh3ukw2AjxGMQs5VHlCZQyCZ7IgXQOyqVBFwTyBJAoIbbkMk0DYKZEwM8xsrrrDNdg7rHKACrPbVWAbibNa9T2wI8AZGwseGhSbDohdBGrZA3u/WZbMTx115kVJ7d2lhgBBigDHLZDnW8d3uFVzwXMQQCdL2FwSL/dgbrwYMSdirXlbO7O7O5IGUAu5LEAaAE0Eqq2FhoK+0U12ntFMPDJPIbJEjO3koJPrQUD2z7RLx4fZ6HvYqVWkHSJGB16XfL/Sat2xsCIokRbWUW+VZ3u1s04vGnGYsgyMO0y3uEW5VFt9ldQOpBNrk1qESgLppQGKnyqTUHsnCl2aZtTwXwHOu9u7R7pC6nhTPBbRsuW9r2Hr686CYWUrbMwPH1/v+lQON3mMcoWRLxE6OvIgX111FtSRqBrqASE8c7NJ2bMyN7wUWzSKLd+PMbMwvZh5HS+ou28NIfot2aUWbRSrKQdGII7jAi+v3g0ErtJSyrNC5Nge4G7rjpfWzdDUPPtpMTBJYlChyNnIUhrAhW+ydRrz5XqHlwOKhe+GmiCs1+yxBZEuRb6qTXICbHIQQNQCBYBeTYk8j5zCgkNlLLKgBHRioYOguT3l9BQc7FkkP1R7stgcpNrkm2YdVOtTcOOMJtKMh89CR0J09DY8ajJYFgliSONXxI1tHGzlVN+8W7qIOOpterLtHDB0AkynKNCbggn+JCCvoaCv7R2wWYFVlTXiMtj56mnuzcZqxc3zAWIFrctdT4a3qPk2UyPmIhsDx7QE2t9ox5x87+NTOHZcotlKn4l1X1vqLet6BbaTjK4J1MYPzJH61Udh7QsmGJBYTRtg30F+1hDpc26lfvFW3GbOu3g0TLa+l7qw8xYG1VjFxHDYftbEhcdHKoHJWSIH/UGNBCbbwl8TKjC4lwGIycr3eKT8jWKYhbMR4mvRu2cFfaeFUEdyKcOP+zXD5SPLOUrzztOO0r2GmdreIzGx8qBpX0G2or5RQervZ/vP9NwOHxJ9+3Zy8PfTuk2HC/vDwIq6g153/wBn/b+WafBsdJV7VByzpo3qVIP+SvQWDa6Dw0/fpQNtpzWy34KGc+gsPxv6UlsZT2KseL983497UA+IXKPSme8TkhlHF2ji/rYC/pnqZt0oKfvXPG5mhxUOKWF+zUSxozoVW0huYszIM5ZWzqAQOYpDFxptCTDPh5opoI8QJ58rgljGtkUAaaNlNjbRRzq3jaCXUXIze6SCAx42B4XtqOvK9Q23tjYKS800WVlGuIiDJIoGt+0iIky8+Y9KCt70KcVtHCYDjmlONxFjwihOWJSCODEKDbnfrWjCq3uzujHh5psUJ5cQ+IVAHkKkrGg7qqygXB0N+dgeNybJQFQ++OFMmz8UgAJMElgeBIUkA+FxUxTHbDExGMe9KCn8qkWZvRb+thzoMT2xPi9mTySxR9pBI/a5i4W6ZFXIdLg2GhvVz3E32+lwkOhjYKCLtmzLwvfn5irPjsD20bBQgupCF0zjoCy3GZb8ri/hWP7nbLZe0yFoZ4J3ifgYWZbkkWsYLg2s/wBW2gBUkEBc2xrSYgoBcE3XoQNNOvWrHs7YmUHNrm43qJ3dhM8/bPlTswFKWKsJBcMMp4Dhbje9XR1oK/jtj90hk7dPe7P4gw+KNtMj89CNeFqQwu2ExACwDMy2zLNG6vFx99GAcE2NuvU1YZ8KrL3vxIPoRqDUNPh5MwMTEMNA7Mh4fCy2DSIefevexHCg6x2Dcpq0YjtdzkzaDkEYkVER4DZ+qJIqMOKRTyQEA9UicBfO1N9t7y4pC1sLPkXRnTK6kH7GS736XTztxqA/6dRwFkMkaOCV+kYSGOPxu07LnN+UetBaTjMPhrSKJNNM6ySTA6c+8x+YpPDbztO3/wBKMPOl7MFmKuCOilbX8CRVEigMxDQluSfSUZURnubokcwPa2AN1jZqkE2CY1aSV0B1+s7GaFcq698utl1v8VhxUi9Bem2v2sbKUaJgO8kgGZb9bEhl/iUkdDTXAShXjSwUm6nQa8Tx56AkHnYggGxqGiMzxgB+0Q2KsxGdDYEDMCe0Xh3viHG9QB21M0nYiNs0TQzxMD7haSxiY817rqDzHpcLzsHa4klkjvrBKI2HQMhI9M3DwNGIjE+GRUub4iONvISqH+S3qOwD9niMXJls2IxARLHTJh4O0zf1s45cKkdyMPbCQ5z35C2KI4ZVkZnRfRSgNBE7w48RYjG4kkgw4Qgf/wBMth62hNYbvIhEip/u4olP82QM3+piPO9bB7QHBjkiC37WSMSG/CGBZJGJPIAMw82HWsb2xiO2mmcWtdn8g0gsB5XAoIqiiigm9ytrfRdoYaa4UJKuYngEY5X8u4Wr11gHszL5EV4qr17uptIzYfCTHTtoYy3PUx3t86BxjIy2Ig6CVyfIRyW+TZae7Ue0TDhmyp/3jCP/AIqQhN501+CQ28c0Yv8AefnRvBh5XgIgEZlDxOokLKhyTI5BZQSLqpANjragqW6mLklj/wCkGllYTT4gGIseySGLtVQKh0Qgxqcw1OZr8rdbDxeKbBx46ecMuIRpGhyIEiRo3dMj2zEgBb5yQbnhbWQgG0UBH0TAkG5IXFOt78eOGqP3lTaEmCmhTZ6h5I2jUxYiJlTMpW/fEZGhtoKCU9lyONkYLObnsgR/KSSg9EyirSaj93dmfRsJh4OcUUcZ80QKfvBp+zAAkkAAXJPAAUHE04QXPM2A6noP3oLnlTcpfjxPH9B4VF7JxZxLnEnMqEZYEOn1d/8AEI+1JoRfguUaEsKkzi0GhZb+YoOytZvsHBuuK2pEYS/bYiRTMrKGVXjVlRlLAlQrgqRccefHSJJQBfpVZwUDzyyYhUWNiQgbW7In2gCAxFzlve19KD5svdf6MQYHkFwuaLMgRSBbMitE2W/2QQo5WqxyPYeNv3wrkNlAubtbU9ajsdtECg5xOP8AGo7FYxyv1TBX5X1BtyNQ20ds3Yi9hXMeKLEAX/epoK1vHvPNE6uGZZBfuEkA21IsBaZTbnqNbGkd1dw5sc74jG5o8OW7QQq7kM3QgmwU9Rr42q8tsCNrM6XOnGnU+PygRqR3u6o8/Cgpm3dtiLERYSB1w3aAh5wt3WNLARQr7qA8LCwGp1JvUrgtxMgzYfE4wSkEh5Jc6ObcJIyLMh58+hqP323VS8a91pEYSMht3kY2dT0uL28QKktmyts4YnDiRpMNEkcsDNqY1kL/AFd/iAK6X60ETsWXs8aIVQpHio1njj0+pkDWljA5DNc2HAg8L1aMNszJM0wANoQgUH3nLgjzsFqvrhjLtaBrHNFE8hC3/wDuDKwFuevjaru87MqpB2aG+XMwLqltOCkCRutmsLcTQRMuAkQlggklI7NFvZQZCM7luIUC+oufesNLU3i26sAdIycViHIjLRgKrSAf4cakkJHGveYknKNWPCne1JUIkwsMpadgQz6FlJXiFGikC5HIVSt54osKUjKuuGKrGyK5Dsl2fsg3ISyFTIw1I6m1giN+MZmgCxS9szDNNMgOS2YZmBHCLMFVST3sq8aoBXs8KTzncBbjXJHqTfxcqP8AIasW8G8gxMUikpFEkgUQwrYHKCFkbqiL3UQWA8ySantLGCRxlGVFAVF6KPzJJY+JNA0ooooCvTvsjmMmycESfd7QeiSuo+4CvMVeivY3iLbGjJ+GWQehN/TU0Gi4I94fyH8UpfF4nJl0uWbKLmwuQTxsenSm+C0b+ofIgflRtnY6YqIwyZ8rEHuOyNob6MpBHTyoFPp3gn9Z/wDZUNvVvZ9Gwc88bQs8cbMqk5gSBpezA24cKSwnsw2YnDBxMesmaQnzMhY032xutgocoTZ2BYMsh70KXLooZUFk+JRIc3LJwN9AtOzsYJYY5RwkRX/qUN+dRm+0btgMQI0MjdmTkAuXUEF0A5lkDLbneu9z9tri8Dh8QihFkjHcXghW6FRoNAQRw5VMUGP7K9r0TJaOCaYqt2WNQcq9TmNvC33VaN3/AGnYTEfVgtDIo70Ui5GX0+XDrUvtf2fbPxLF5sJEztqXUFGJ6loyCT43rLNtez1I9o5HMjRRlWQ5mDdlIDZDJoTZw63ve1rnWgs26u9ebHyQOwKymXs+JAaKTUA8NY2jJA+JXPOn+P22+ElaIg5WOZD4E8PQ1F717uRxwYeXBRZJNnHtVROLxMLSAXJLPYBrm5NvGp3GTxTwpK1mR1DqRrxA1BHhQModvNIeJtTDa+0mtYVL4TZCqLgEef8AbSmM2xO0lVeXE2oITY+wJJ5AdQL8b/vWr7hNiJEAOJ8fzp3g8GsSgLa1NsbiydBQNdrbUCi37N6i8LMuGSfHTAsYoyyqBqFAJOW/AnrUlDssE5316X/vXL4uPt2R2yAIGDAgEEG3O44E3vQVTdzZbYjETYrGOqTyt9XGr5ykcYsB3LqW5kAkjnbhXe0oxNP2AfuaTYoggiOKMWSNjwBYCxF9SXI0FKb34pQmVMQ8aAd6Z3AOXwAso8AF6UjsvZP06NYMNGcNsy4eR2uJsY2h1Ld7Ibas2pFgNKCZ3bftDNiiCDKSE8EHdHHwANut+tP0eMt3WZuTd+R2sPhGuWFTzsQTa1SkWz0jTKAABwHQcgPDhTLErbW5Frnjp9/KgicMFXETRxMsbNeSZlUM6JlCqqKe5GSRfM+b3SLHll/tG2k82KjizRrcjUt3YgzG2ZzbM9u8xAsOAJ41ocsLrcRQxKzPmzG/ZqbWzlFAMzjiMxPK2XjWSb94BllFg3ebLd2Bkme92coDZEuQoA0FuZuaCGx6CPCoAQzSySMzDmqEIo8r529RUPUjtxUWQRJqIlCE/acXLmx4DOWA8AKjqAooooCvRfsiUjYkWnvyuB6y5a86V6d9luzjHsrAjm31no8hf8DQXCJbSnwdv9Yzf8Qp+xtTDHPkmP8AEoceJQ2b7jH86fOoYWOoIt6Gg5GIXkwPlr+FMtqIHC37oRs1zb7DKbejHjaqlFu9tiUCOTGw4eOMBQ8UYkllC6Z2z2WMsLGw4GnqezKF9cVicbir/DJOyp/3cWUfO9BHexDFg4CSFdRhsTNGp6qSHB/1GtDphsfYUGETs8PEkKE3IQWubAXPU2A1NPqArOfaLBI+LiGFmXt+zGeBlBVkzsUYvcFDftBzvr010esr9rWEkw2Kw20o7mNQIsSAbWUt3Hty1ZhfyoE9tJjsH2eNdIckBtMY5pWZoXIBBjMSqch71wxIF+tWF9nosDBbFC2aO3AI/fAH8IJIA5AClYtupiYF7Ns+ozZdQRlOnjevuRUijhjXKsYCKOgGgAoJhkGUacqbYWIXLc6WE3d9KSjY9dKDrES8hzpOGDnalkQHX9+lfMViVRSSbW/KgSxUwjTMdLfv0rE9+d4GlxBVDoe6bdDxv4Vat898QQUU8az7Y+z2xGJVVBLOwAvQXbcf2aQygYnEmSRQfq43a6acyDxHK1avElgAOApHA4EQxpGOCgADyFKzy2FAliJQNKgNq4yx0p5Ni+N+FVvG4vMTbXX7/wB60Eqjkrr0/Ssb9pTMMUGBPcPdP2bG4/I1sOBQka621N+HzrMvaJsu93tz0PUdfKgzSRiSSdSdT5mua+sLV8oCiiig6RCSAASSbADiSfCvYO7+zBDHhoVvaGMLz+FAn4n7q8wezrY30raWGisSucO38qd438DYD1r1ngYrXPoPx/SgT2wlgj/Zax/lfu/LNlJ8qUwj3QeGny/tanM8IdWU8GBB9RaorZspByN7xuD/ADLobeY1HgKCSooooCiivtACqlsXacWKSZZMriV5UdW1GUO0YQjoFAHzPOrbWB71bSl2RtCZCGEU0jzQtbusshzsvQlXJFuQt1FBcdgExKUc5iHZQSbkrG5jUtbnkC39anC6k3JHHzrA9pe0WRnLILXJJ8zS+D9p840Nj+/Kg3p5xbT99KTOLyi54Vije0LEOLBWtxuOP/PjScm9eOI1V8trXI5ffeg2PFb4Qxi2YX8KpO8W+7SXWIHXnVFg2lIxF82p6fv5VYtnQZ9bfja34igjI9lSSHO5uT8q0z2c7piL69hqRYeA/Ko7Yeye1kAHurqSPwrRISsSAcLCg6xOIAqKxGMv4j+5+VNto7R1NzULNOzcL624caDvE4ssbD+37/SmjKAT1J+6l0Ww8ePHzqMx8xW5BNzx/fnQPcVtUKuXXha/pz101tVF3v2wrIRwHU6C/gLa6aU12/vIkRZQc7gkHXQHTnz8h/eqLi8a8jZnYk/h5DlQcTEE6UnRRQFFFKQQM7Kii7MQqgcyTYD50Gx/7PewbGfGOo0tFGef2nPlbJr51u+GSyj5/OqvuTuyMHhIMMNSi3c9WPec+RY28qttAVEbVgyurjmRr0deHoy3U/LnUvSWJgDqVPP7jxB8wbGg4ikDAMOB/fzrqmGCmKsUfQ3t62/A8RT+gKKKQOOQSdnmGfLnt/DfLf5kD1FA4pptPZMOJjMc8SSofhdQwv114HxpLDbegk7PJIpMpYINQSyZs62OoZcrXB1FjXOL3hgilELPeU2ORQzsAzZQxVASq3+I6aHpQUneH2FYCZD9HVsNLxDKzMt7WsUYkZf5bGsd3k3CxmzmPbwlo/8AfR3ZLdSRqv8AmtXpXbe8EOHAV5Y1kkuI0Z1VnYW0UE943IHqKx3Cb3bSxQlmXE4SCLtTAq4hyhZ7A5VGQjgRxtQV3d7bETaEr430q54AwMBoOh734Vi+0pnWeQSqA6uytbSzKSCNLcxXeG3hmjIKsdOAbWg259gxNqgAH3UpFsYDRR+h/vVT3L3y7chW0ccr8rWvrxH9q07Zetjpe19fEUDrZmAEKaC/60hjsRzvbrrTyeTmeVMMRY9OlBGSgElr8dflypvJJa3Xzt4ag05nA5D5/pVX3h3niwynOe8R3UB1OhHDkKCQ2htZIkLuwVeZ66/jWYbw77vISsd0XrwZvM/CPv8AKobbe8UmJfMx0HugcAP18aiqDsXYgXGptqbAX8eVWrfLdODBKqCeR5dDrFaORWCnMkuaxXjbQmqth3UOpdSyggsoOUsL6jNY5bjS9tKtW8u9eHlwkOEw8UuSLOQ07BnUuyNlQgaIoUrbnmJ8wqNFFFAVqPsN3R7bEnGSD6uD3L/FIdL+Si/qR0rP939hyYzERwRAlnIBNrhV5sfADWvWO6270WFgjgiWyRj+o8yepJoJnBxWFzxP4cqcUUUBRRRQMNqYQsM6i5HEdR4fxDiP71xs7HBxYnvAf1DqPzqSqH2ns3Ke1XSxubDVTzYfn+hNBJVU9rbHxD42SaNRZcLkiOZRml7VZLHmB3RxHKrBhNpBjlYgPyH2vEfpT2go+E3YxSYvA9oRNHB2sjz91WLvFks6i2Y3LWcDUcbHVk8ZsDGQ4jFzYYFpMSqKj9yyFEZVLM73CXKlgEPBrXzaWXa+0JY5YQgQo5ObObaKCSA3Jgpz8DcRsOdxVMZ7TimLw+FtGxmYnPE+ZGidrQuDwGZMzEa2y9GFAnvvgDBM2Mlu8PZIjgKre5L2wykuvZuWuLkEWynlasgwW3sFPh5osW80WfFviLQxhriRV7oZmAWxB1I6UrvX7UsRimEU/ZTQK2ZkjzoHH2S4IYgfaFr8amsButg5sbi4IsCJDh4A8cbTyp2jt2ZuXLjKAGItp566Bnu9W2Ri8XNiAuQSNcL0AAAF+ZsBfxvUTV+3m3cwsRx+SLK0EWG7gkd1imlZBIocn6wC5AJ0p2u7WCGIxWGSDtJ1ihOHR5WUOTCkktiCLyd64UkA2sKCmbqY3ssZAx93tFDdMrEKfuN/SvUUezwqgKNPOvPOFw2CGzGmkwrmdZewv2zAZuyeTOVy6WIAy/fW0+zzeUYvZ0UjN31HZyfzpzPS62PrQSmKitxPlUdiJbfjyp1tfawVT1Avrz5WrLN9faVlzQ4cjNwLDXLpwHVh8tKB9vbv4kCMiWaU3tY6KOGvj0rP8LsLEY/NKHjzHNkV5AHlyAuwROJsNeQ6a1X5ZSxuTcmrjueq4LDS7Sk9/vQYRTzlZSHk8VjQ+pNuNBA7B3ckxXaFXiijiUNJLM2WNMxsoJAJux0AAN6+YjdmdMZ9Dy5ps4QBTcG9iGB+yVIa55am1S2FktsWXLoTjEz9cvYPkBtyzFqsuMcLtiRb/Wx4FkHUSrgtfUC4+dBR9v7tNhQhMsEySZsrwPnW6EBgSQLEXFdbV3Tlw8ImdomXOI2CSBzG5UsFfLoDlBOhNSG01tsqC97y4qd065Qsam3UZvvpzvUFwWDh2cNZiwxGLN+ErLZItD8CHX+I0FMpbB4N5XWONSzuQqqOJJpXZmy5cTKsMKGSRzYKP1OgHidK9Dezz2XxbPVZJMsmKbiw1CX+FL/e3E+AoFvZn7Phs+HvWbESgGRvs/wA/ZHXmb+VaRDFlFq4w2Gyi/M8f0pegKKKKAooooCiiigg9sbEDKSouONhxUjgyEagjwrMN9N4ts4H6yOQT4cC5bs1zp/Pltf+YC3W1bXUfj9kh7ldDrccmv16edB5j217XcbiojFIy5TxtcH0III5jyJqrwbbmSVJkciSM3RuOWxJFg1xYXOlra1r+/PsZSRmkwgWCXnCdI2tzX7B/wBPlWN7S2VLh5DHNG0bjkwtpci45MuhsRoeVAbR2gZmzsqA2A7iKgsBYd1ABwp6d68QXncvdsTH2cpKr3lBXlaw91RpURRQS+D3onjfPdXJQRsJEV1dFtYOrAhrWFiddBTjB76zpiXxRWGSZ2D5pIlbIynQpcWS2nDoOlQFFBI4nb00kbxswKvMZ20FzIylSbgcLE6cKv3s23nhweAmaWRQe3vk+Ijs11A9PurMKKC5b2e0WTE3SEGOK/G/fb1+EeAqM2d2EEUcssSTiYOrI5ZcmRlsyMjX72ouRyI84Cig7lYFiQLAk2F72HIX51JLvPiBh1wpZWhW+VGjjbLmbMbMylhc9DUVRQSmx958ThXaSCUozizd1SDbh3WBW45G1xrbjTaPason+kCRu2z585Nzmve5vxuevGmlK4XCvI4SNWd20CqCSfIDjQSG1t6MTiZlnmlLyJbIcqgLlOYWVQFGuvDWp3ZWBx+2ZrnK1tJJzHGuUG5N2RQXY9NTryBJqxbp+xdmKyY1rDiIU1Y+DOOHkuviK23Y+74jjVI0WONRYKALD0HHW/5k0Fc3K3HgwK9nCpd21aVrZm9RoqjoPvJJq/YbCheOp611h8MqCw9TzNK0BRRRQFFFFAUUUUBRRRQFFFFAliMMrizAH9/dVc3g3KixMZjljWdOQYAMvirC1j4ixq0UUHnPej2GSIS2DfMOPZSkK/C9lfQN01t51m+1tg4jCtlnhkjP8Smx8m4N6GvaE0CuLMAfOorF7tI4sDYfZYBl+RoPGtFemNqex7CyathIuesLNHof4QQt/Q1VMd7B8PrklxMR5Z1Vh+C3HrQYlRWpTew0jRcah84mHzsxtSB9iEv/AOVDbrlf9KDNKK1CP2HNfvYyP/LE5PyJGnjUps/2Fw6dpPiHPPJGE6/az2oMbp/szYU+INoYZJOV1U2Gl9W4D1Nb/sf2P4RLEYPMeszsR/Rw+6rfgdz8osSqLySMWA8hy9KDC93fY5I7K2LcRr/u1PfOl7ZrWHpm51rm7G5MWHFsPAEuLFyLMQOrG5PqefAVccLsaKPUKCep1P309oGOD2UqcdT+/wB24eFPqKKAooooCiiigKKKKAooooCiiigKKKKAooooCiiigKKKKBjtCo9PzoooHeE51JLRRQfaKKKAooooCiiigKKKKAooooCiiig//9k="/>
          <p:cNvSpPr>
            <a:spLocks noChangeAspect="1" noChangeArrowheads="1"/>
          </p:cNvSpPr>
          <p:nvPr/>
        </p:nvSpPr>
        <p:spPr bwMode="auto">
          <a:xfrm>
            <a:off x="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92" name="Picture 8" descr="http://www.1015kcls.com/wp-content/uploads/2013/03/United_States_dime_obverse_2002.jpg"/>
          <p:cNvPicPr>
            <a:picLocks noChangeAspect="1" noChangeArrowheads="1"/>
          </p:cNvPicPr>
          <p:nvPr/>
        </p:nvPicPr>
        <p:blipFill>
          <a:blip r:embed="rId2" cstate="print"/>
          <a:srcRect/>
          <a:stretch>
            <a:fillRect/>
          </a:stretch>
        </p:blipFill>
        <p:spPr bwMode="auto">
          <a:xfrm>
            <a:off x="4831848" y="1981200"/>
            <a:ext cx="4312152" cy="4343400"/>
          </a:xfrm>
          <a:prstGeom prst="rect">
            <a:avLst/>
          </a:prstGeom>
          <a:noFill/>
        </p:spPr>
      </p:pic>
      <p:pic>
        <p:nvPicPr>
          <p:cNvPr id="8194" name="Picture 2" descr="http://images6.fanpop.com/image/photos/33200000/-Liam-Payne-1D-ingrids-graceland-33260739-580-450.jpg"/>
          <p:cNvPicPr>
            <a:picLocks noChangeAspect="1" noChangeArrowheads="1"/>
          </p:cNvPicPr>
          <p:nvPr/>
        </p:nvPicPr>
        <p:blipFill>
          <a:blip r:embed="rId3" cstate="print"/>
          <a:srcRect/>
          <a:stretch>
            <a:fillRect/>
          </a:stretch>
        </p:blipFill>
        <p:spPr bwMode="auto">
          <a:xfrm>
            <a:off x="0" y="1676400"/>
            <a:ext cx="4724400" cy="502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I’m Niall the nickel.</a:t>
            </a:r>
            <a:r>
              <a:rPr lang="en-US" dirty="0" smtClean="0">
                <a:sym typeface="Wingdings" pitchFamily="2" charset="2"/>
              </a:rPr>
              <a:t></a:t>
            </a:r>
            <a:endParaRPr lang="en-US" dirty="0"/>
          </a:p>
        </p:txBody>
      </p:sp>
      <p:pic>
        <p:nvPicPr>
          <p:cNvPr id="17412" name="Picture 4" descr="http://www.etftrends.com/wp-content/uploads/2010/07/keelnickelproof_obv.jpg"/>
          <p:cNvPicPr>
            <a:picLocks noChangeAspect="1" noChangeArrowheads="1"/>
          </p:cNvPicPr>
          <p:nvPr/>
        </p:nvPicPr>
        <p:blipFill>
          <a:blip r:embed="rId2" cstate="print"/>
          <a:srcRect/>
          <a:stretch>
            <a:fillRect/>
          </a:stretch>
        </p:blipFill>
        <p:spPr bwMode="auto">
          <a:xfrm>
            <a:off x="5791200" y="2743200"/>
            <a:ext cx="3050822" cy="3581400"/>
          </a:xfrm>
          <a:prstGeom prst="rect">
            <a:avLst/>
          </a:prstGeom>
          <a:noFill/>
        </p:spPr>
      </p:pic>
      <p:pic>
        <p:nvPicPr>
          <p:cNvPr id="7172" name="Picture 4" descr="http://images6.fanpop.com/image/photos/32200000/Niall-Horan-photoshoot-2012-one-direction-32280345-2000-2400.jpg"/>
          <p:cNvPicPr>
            <a:picLocks noChangeAspect="1" noChangeArrowheads="1"/>
          </p:cNvPicPr>
          <p:nvPr/>
        </p:nvPicPr>
        <p:blipFill>
          <a:blip r:embed="rId3" cstate="print"/>
          <a:srcRect/>
          <a:stretch>
            <a:fillRect/>
          </a:stretch>
        </p:blipFill>
        <p:spPr bwMode="auto">
          <a:xfrm>
            <a:off x="228600" y="1295400"/>
            <a:ext cx="4810125" cy="5334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last but certainly not least, Hi, I’m Harry the penny.</a:t>
            </a:r>
            <a:r>
              <a:rPr lang="en-US" dirty="0" smtClean="0">
                <a:sym typeface="Wingdings" pitchFamily="2" charset="2"/>
              </a:rPr>
              <a:t></a:t>
            </a:r>
            <a:endParaRPr lang="en-US" dirty="0"/>
          </a:p>
        </p:txBody>
      </p:sp>
      <p:pic>
        <p:nvPicPr>
          <p:cNvPr id="18436" name="Picture 4" descr="http://upload.wikimedia.org/wikipedia/commons/thumb/0/0c/2010_cent_obverse.png/220px-2010_cent_obverse.png"/>
          <p:cNvPicPr>
            <a:picLocks noChangeAspect="1" noChangeArrowheads="1"/>
          </p:cNvPicPr>
          <p:nvPr/>
        </p:nvPicPr>
        <p:blipFill>
          <a:blip r:embed="rId2" cstate="print"/>
          <a:srcRect/>
          <a:stretch>
            <a:fillRect/>
          </a:stretch>
        </p:blipFill>
        <p:spPr bwMode="auto">
          <a:xfrm>
            <a:off x="4953000" y="2209800"/>
            <a:ext cx="3314699" cy="3733800"/>
          </a:xfrm>
          <a:prstGeom prst="rect">
            <a:avLst/>
          </a:prstGeom>
          <a:noFill/>
        </p:spPr>
      </p:pic>
      <p:pic>
        <p:nvPicPr>
          <p:cNvPr id="6146" name="Picture 2" descr="http://images6.fanpop.com/image/photos/32600000/Harry-styles-El-Hormiguero-2012-one-direction-32640396-1358-1600.jpg"/>
          <p:cNvPicPr>
            <a:picLocks noChangeAspect="1" noChangeArrowheads="1"/>
          </p:cNvPicPr>
          <p:nvPr/>
        </p:nvPicPr>
        <p:blipFill>
          <a:blip r:embed="rId3" cstate="print"/>
          <a:srcRect/>
          <a:stretch>
            <a:fillRect/>
          </a:stretch>
        </p:blipFill>
        <p:spPr bwMode="auto">
          <a:xfrm>
            <a:off x="304800" y="1676400"/>
            <a:ext cx="3581400" cy="4800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We’re having a concert and need equipment! </a:t>
            </a:r>
            <a:endParaRPr lang="en-US" dirty="0"/>
          </a:p>
        </p:txBody>
      </p:sp>
      <p:pic>
        <p:nvPicPr>
          <p:cNvPr id="19458" name="Picture 2" descr="http://images.wisegeek.com/omnidirectional-microphone.jpg"/>
          <p:cNvPicPr>
            <a:picLocks noChangeAspect="1" noChangeArrowheads="1"/>
          </p:cNvPicPr>
          <p:nvPr/>
        </p:nvPicPr>
        <p:blipFill>
          <a:blip r:embed="rId2" cstate="print"/>
          <a:srcRect/>
          <a:stretch>
            <a:fillRect/>
          </a:stretch>
        </p:blipFill>
        <p:spPr bwMode="auto">
          <a:xfrm>
            <a:off x="0" y="1600200"/>
            <a:ext cx="3886200" cy="2613830"/>
          </a:xfrm>
          <a:prstGeom prst="rect">
            <a:avLst/>
          </a:prstGeom>
          <a:noFill/>
        </p:spPr>
      </p:pic>
      <p:pic>
        <p:nvPicPr>
          <p:cNvPr id="19460" name="Picture 4" descr="http://strukturegear.com/uploads/products/5086d89887f7e.max.jpg"/>
          <p:cNvPicPr>
            <a:picLocks noChangeAspect="1" noChangeArrowheads="1"/>
          </p:cNvPicPr>
          <p:nvPr/>
        </p:nvPicPr>
        <p:blipFill>
          <a:blip r:embed="rId3" cstate="print"/>
          <a:srcRect/>
          <a:stretch>
            <a:fillRect/>
          </a:stretch>
        </p:blipFill>
        <p:spPr bwMode="auto">
          <a:xfrm>
            <a:off x="4267200" y="1905000"/>
            <a:ext cx="1219200" cy="2286000"/>
          </a:xfrm>
          <a:prstGeom prst="rect">
            <a:avLst/>
          </a:prstGeom>
          <a:noFill/>
        </p:spPr>
      </p:pic>
      <p:pic>
        <p:nvPicPr>
          <p:cNvPr id="19464" name="Picture 8" descr="http://t1.gstatic.com/images?q=tbn:ANd9GcTX0WO2xrMgbbaUMIr_2Dx03lOXwiRv3w8JaBd3WCAN72QCHgny6dReZq0sqA"/>
          <p:cNvPicPr>
            <a:picLocks noChangeAspect="1" noChangeArrowheads="1"/>
          </p:cNvPicPr>
          <p:nvPr/>
        </p:nvPicPr>
        <p:blipFill>
          <a:blip r:embed="rId4" cstate="print"/>
          <a:srcRect/>
          <a:stretch>
            <a:fillRect/>
          </a:stretch>
        </p:blipFill>
        <p:spPr bwMode="auto">
          <a:xfrm>
            <a:off x="228600" y="4495800"/>
            <a:ext cx="2419350" cy="1895476"/>
          </a:xfrm>
          <a:prstGeom prst="rect">
            <a:avLst/>
          </a:prstGeom>
          <a:noFill/>
        </p:spPr>
      </p:pic>
      <p:pic>
        <p:nvPicPr>
          <p:cNvPr id="19466" name="Picture 10" descr="http://area.autodesk.com/th.gen/?2/37fnp-7270k-aa42n-u451e:982x982.jpg"/>
          <p:cNvPicPr>
            <a:picLocks noChangeAspect="1" noChangeArrowheads="1"/>
          </p:cNvPicPr>
          <p:nvPr/>
        </p:nvPicPr>
        <p:blipFill>
          <a:blip r:embed="rId5" cstate="print"/>
          <a:srcRect/>
          <a:stretch>
            <a:fillRect/>
          </a:stretch>
        </p:blipFill>
        <p:spPr bwMode="auto">
          <a:xfrm>
            <a:off x="3886200" y="4648200"/>
            <a:ext cx="4419600" cy="2057400"/>
          </a:xfrm>
          <a:prstGeom prst="rect">
            <a:avLst/>
          </a:prstGeom>
          <a:noFill/>
        </p:spPr>
      </p:pic>
      <p:pic>
        <p:nvPicPr>
          <p:cNvPr id="4098" name="Picture 2" descr="http://www.dropshipstrategy.com/imgs/products/speakers.jpg"/>
          <p:cNvPicPr>
            <a:picLocks noChangeAspect="1" noChangeArrowheads="1"/>
          </p:cNvPicPr>
          <p:nvPr/>
        </p:nvPicPr>
        <p:blipFill>
          <a:blip r:embed="rId6" cstate="print"/>
          <a:srcRect/>
          <a:stretch>
            <a:fillRect/>
          </a:stretch>
        </p:blipFill>
        <p:spPr bwMode="auto">
          <a:xfrm>
            <a:off x="6019800" y="1905000"/>
            <a:ext cx="2133600" cy="2133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t>We’re at the store and need your help!!!! A smoke machine is $1.00 and Niall can’t figure out how many nickels there are in a $1.00.</a:t>
            </a:r>
            <a:r>
              <a:rPr lang="en-US" dirty="0" smtClean="0">
                <a:sym typeface="Wingdings" pitchFamily="2" charset="2"/>
              </a:rPr>
              <a:t></a:t>
            </a:r>
            <a:r>
              <a:rPr lang="en-US" dirty="0" smtClean="0"/>
              <a:t> Help him!</a:t>
            </a:r>
            <a:endParaRPr lang="en-US" dirty="0"/>
          </a:p>
        </p:txBody>
      </p:sp>
      <p:pic>
        <p:nvPicPr>
          <p:cNvPr id="20482" name="Picture 2" descr="http://area.autodesk.com/th.gen/?2/37fnp-7270k-aa42n-u451e:982x982.jpg"/>
          <p:cNvPicPr>
            <a:picLocks noChangeAspect="1" noChangeArrowheads="1"/>
          </p:cNvPicPr>
          <p:nvPr/>
        </p:nvPicPr>
        <p:blipFill>
          <a:blip r:embed="rId2" cstate="print"/>
          <a:srcRect/>
          <a:stretch>
            <a:fillRect/>
          </a:stretch>
        </p:blipFill>
        <p:spPr bwMode="auto">
          <a:xfrm>
            <a:off x="381000" y="3200400"/>
            <a:ext cx="3886200" cy="3107705"/>
          </a:xfrm>
          <a:prstGeom prst="rect">
            <a:avLst/>
          </a:prstGeom>
          <a:noFill/>
        </p:spPr>
      </p:pic>
      <p:pic>
        <p:nvPicPr>
          <p:cNvPr id="20484" name="Picture 4" descr="http://t1.gstatic.com/images?q=tbn:ANd9GcQaWTbdrK-VHw7II5gXMHDGAXEIdJ5wikM_MFh-EYmxxdeBNWoe5m2s-E_BMg"/>
          <p:cNvPicPr>
            <a:picLocks noChangeAspect="1" noChangeArrowheads="1"/>
          </p:cNvPicPr>
          <p:nvPr/>
        </p:nvPicPr>
        <p:blipFill>
          <a:blip r:embed="rId3" cstate="print"/>
          <a:srcRect/>
          <a:stretch>
            <a:fillRect/>
          </a:stretch>
        </p:blipFill>
        <p:spPr bwMode="auto">
          <a:xfrm>
            <a:off x="4724400" y="3352800"/>
            <a:ext cx="4121728" cy="2133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Wait one second for some more questions. $12.00=_____ half dollars</a:t>
            </a:r>
            <a:endParaRPr lang="en-US" dirty="0"/>
          </a:p>
        </p:txBody>
      </p:sp>
      <p:pic>
        <p:nvPicPr>
          <p:cNvPr id="1026" name="Picture 2" descr="http://tendollarbill.info/US10dollarbill-Series_2004A.jpg"/>
          <p:cNvPicPr>
            <a:picLocks noChangeAspect="1" noChangeArrowheads="1"/>
          </p:cNvPicPr>
          <p:nvPr/>
        </p:nvPicPr>
        <p:blipFill>
          <a:blip r:embed="rId2" cstate="print"/>
          <a:srcRect/>
          <a:stretch>
            <a:fillRect/>
          </a:stretch>
        </p:blipFill>
        <p:spPr bwMode="auto">
          <a:xfrm>
            <a:off x="228600" y="2819400"/>
            <a:ext cx="3429000" cy="1676400"/>
          </a:xfrm>
          <a:prstGeom prst="rect">
            <a:avLst/>
          </a:prstGeom>
          <a:noFill/>
        </p:spPr>
      </p:pic>
      <p:pic>
        <p:nvPicPr>
          <p:cNvPr id="1028" name="Picture 4" descr="http://t2.gstatic.com/images?q=tbn:ANd9GcTe45Nohcet-sVJE4Lsi_PNsBAWUtDDacjAf3iZcToWFw3LsfDkG_Z2Oj5j3Q"/>
          <p:cNvPicPr>
            <a:picLocks noChangeAspect="1" noChangeArrowheads="1"/>
          </p:cNvPicPr>
          <p:nvPr/>
        </p:nvPicPr>
        <p:blipFill>
          <a:blip r:embed="rId3" cstate="print"/>
          <a:srcRect/>
          <a:stretch>
            <a:fillRect/>
          </a:stretch>
        </p:blipFill>
        <p:spPr bwMode="auto">
          <a:xfrm>
            <a:off x="228600" y="4724400"/>
            <a:ext cx="3429000" cy="1752600"/>
          </a:xfrm>
          <a:prstGeom prst="rect">
            <a:avLst/>
          </a:prstGeom>
          <a:noFill/>
        </p:spPr>
      </p:pic>
      <p:pic>
        <p:nvPicPr>
          <p:cNvPr id="1030" name="Picture 6" descr="http://upload.wikimedia.org/wikipedia/commons/1/10/2005_Half_Dollar_Obv_Unc_P.png"/>
          <p:cNvPicPr>
            <a:picLocks noChangeAspect="1" noChangeArrowheads="1"/>
          </p:cNvPicPr>
          <p:nvPr/>
        </p:nvPicPr>
        <p:blipFill>
          <a:blip r:embed="rId4" cstate="print"/>
          <a:srcRect/>
          <a:stretch>
            <a:fillRect/>
          </a:stretch>
        </p:blipFill>
        <p:spPr bwMode="auto">
          <a:xfrm>
            <a:off x="5257800" y="1752600"/>
            <a:ext cx="1658584" cy="1570652"/>
          </a:xfrm>
          <a:prstGeom prst="rect">
            <a:avLst/>
          </a:prstGeom>
          <a:noFill/>
        </p:spPr>
      </p:pic>
      <p:pic>
        <p:nvPicPr>
          <p:cNvPr id="1032" name="Picture 8" descr="http://images5.fanpop.com/image/photos/31100000/louis-louie-33-louis-tomlinson-31182900-500-500.jpg"/>
          <p:cNvPicPr>
            <a:picLocks noChangeAspect="1" noChangeArrowheads="1"/>
          </p:cNvPicPr>
          <p:nvPr/>
        </p:nvPicPr>
        <p:blipFill>
          <a:blip r:embed="rId5" cstate="print"/>
          <a:srcRect/>
          <a:stretch>
            <a:fillRect/>
          </a:stretch>
        </p:blipFill>
        <p:spPr bwMode="auto">
          <a:xfrm>
            <a:off x="4572000" y="3657600"/>
            <a:ext cx="3238500" cy="2857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226</Words>
  <Application>Microsoft Office PowerPoint</Application>
  <PresentationFormat>On-screen Show (4:3)</PresentationFormat>
  <Paragraphs>20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One D Money Team!!!!!</vt:lpstr>
      <vt:lpstr>Hi we’re the One D money team.  Wait a second, let’s introduce ourselves. I’m Louis a the half dollar. </vt:lpstr>
      <vt:lpstr>Hi, I’m Zayn the quarter.</vt:lpstr>
      <vt:lpstr>Hi, I’m Liam the dime.</vt:lpstr>
      <vt:lpstr>Hi, I’m Niall the nickel.</vt:lpstr>
      <vt:lpstr>And last but certainly not least, Hi, I’m Harry the penny.</vt:lpstr>
      <vt:lpstr>We’re having a concert and need equipment! </vt:lpstr>
      <vt:lpstr>We’re at the store and need your help!!!! A smoke machine is $1.00 and Niall can’t figure out how many nickels there are in a $1.00. Help him!</vt:lpstr>
      <vt:lpstr>Wait one second for some more questions. $12.00=_____ half dollars</vt:lpstr>
      <vt:lpstr>We also need a microphone its 10 dollars. So, how many pennies are in that amount? Are there any more ways to make $10.00?</vt:lpstr>
      <vt:lpstr>There is also the speakers that are ten dollars off! But we don’t know how much its worth! Please help its $29.00 and its thirteen dollars off. HELP!</vt:lpstr>
      <vt:lpstr>Hi guys! One D Money Team here!!!!! Fans are waiting outside to meet us so Louis is going to stay with you. Right Louis?   Absolutely. Hey guys!  We bought that smoke machine so, thanks!!!!!!! Oh my well aren’t you woo.....  Louis, Louis, were are you? Have you seen Louis??? Well anyway, the fans drop some money and we don’t know how much we have. We have three pennies, 6 nickels, 7 quarters, and 2 half dollars.   Help! Louis is that you?  Who else would it be?  We’re coming just wait here.     Louis!!!!  Guys watch out there are some codes that you are going to have to solve!!!  Here they are. </vt:lpstr>
      <vt:lpstr>Solve these problems: 111-_____= 100 23_______43= 66 12-0+________= 36 32-0+13=_________ 42=_________+9 </vt:lpstr>
      <vt:lpstr>Answers:  1.) 11 2.) + 3.)24 4.)45 5.)33</vt:lpstr>
      <vt:lpstr>  12+6(6+5)  associative or commutative  1+2=2+1   associative or commutative 4+3(7+8) =7+8(4+3)  associative or commutative 4+3(8+9)    associative or commutative 43+5=5+43 associative or commutative 4+2=2+4 associative or commutative </vt:lpstr>
      <vt:lpstr>Answers: 1.)associative  2.) communitive 3.)associative  4.)associative 5.)communitive 6.) communitive  </vt:lpstr>
      <vt:lpstr>Thanks for helping out here is a backstage pass to our concert.</vt:lpstr>
    </vt:vector>
  </TitlesOfParts>
  <Company>WCS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 money team!!!!!</dc:title>
  <dc:creator>Q</dc:creator>
  <cp:lastModifiedBy>Q</cp:lastModifiedBy>
  <cp:revision>26</cp:revision>
  <dcterms:created xsi:type="dcterms:W3CDTF">2013-04-01T13:54:52Z</dcterms:created>
  <dcterms:modified xsi:type="dcterms:W3CDTF">2013-04-22T14:04:39Z</dcterms:modified>
</cp:coreProperties>
</file>